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741" r:id="rId6"/>
  </p:sldMasterIdLst>
  <p:notesMasterIdLst>
    <p:notesMasterId r:id="rId21"/>
  </p:notesMasterIdLst>
  <p:handoutMasterIdLst>
    <p:handoutMasterId r:id="rId22"/>
  </p:handoutMasterIdLst>
  <p:sldIdLst>
    <p:sldId id="695" r:id="rId7"/>
    <p:sldId id="392" r:id="rId8"/>
    <p:sldId id="307" r:id="rId9"/>
    <p:sldId id="258" r:id="rId10"/>
    <p:sldId id="699" r:id="rId11"/>
    <p:sldId id="389" r:id="rId12"/>
    <p:sldId id="707" r:id="rId13"/>
    <p:sldId id="306" r:id="rId14"/>
    <p:sldId id="697" r:id="rId15"/>
    <p:sldId id="694" r:id="rId16"/>
    <p:sldId id="309" r:id="rId17"/>
    <p:sldId id="385" r:id="rId18"/>
    <p:sldId id="708" r:id="rId19"/>
    <p:sldId id="696"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5B8611-EB68-A9BD-BF26-62B6A3E3B7D8}" name="Carolin Ackermann" initials="CA" userId="S::carolinackermann@schott.org::461bd873-975a-4fd5-98ca-6f876db24629" providerId="AD"/>
  <p188:author id="{0A9D60D2-3A3A-7388-6860-2E83ECF053E9}" name="Kathryn Düllmann" initials="KD" userId="S::kathrynduellmann@schott.org::a6056252-4025-4c29-877f-8eb1eff4b7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3E5A"/>
    <a:srgbClr val="333E5A"/>
    <a:srgbClr val="333E4D"/>
    <a:srgbClr val="2B3255"/>
    <a:srgbClr val="35424B"/>
    <a:srgbClr val="004B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51CBFA-B710-6C23-93A4-077CAAA4C7AC}" v="32" dt="2024-07-02T15:12:31.429"/>
    <p1510:client id="{55C080B0-BF46-E6BC-F230-C8C74DF9966F}" v="3" dt="2024-07-02T19:56:09.550"/>
    <p1510:client id="{69000095-F59E-0E20-237B-038A0DFC0A45}" v="135" dt="2024-07-02T07:45:41.799"/>
    <p1510:client id="{7B2B73CF-5A0C-A0C3-719E-647F311E1FDC}" v="18" dt="2024-07-02T07:47:38.175"/>
    <p1510:client id="{8AB35E92-816B-C8BB-E72C-CDA71197A0E5}" v="110" dt="2024-07-03T06:22:37.990"/>
    <p1510:client id="{916B31A1-7370-4315-A748-CAC4DB98EAC9}" v="2311" dt="2024-07-02T11:50:19.385"/>
    <p1510:client id="{956D8B5A-265C-4BCE-B795-234A4B448D0F}" v="3604" dt="2024-07-02T11:48:26.486"/>
    <p1510:client id="{C6646556-8BC4-7A8E-FE71-EBC2846E5067}" v="2" dt="2024-07-02T06:34:22.919"/>
    <p1510:client id="{F57178D5-609F-FFB8-6F9D-D293246224BC}" v="2" dt="2024-07-03T07:36:13.450"/>
    <p1510:client id="{FC6639F2-4494-8241-E2E0-EF3179E81A5E}" v="8" dt="2024-07-03T06:24:27.606"/>
    <p1510:client id="{FF7FDFDA-DE24-DC75-17BC-991D59B4998A}" v="3" dt="2024-07-02T07:01:23.329"/>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3FF81A18-C83A-4785-9E7E-208947048954}"/>
              </a:ext>
            </a:extLst>
          </p:cNvPr>
          <p:cNvSpPr>
            <a:spLocks noGrp="1"/>
          </p:cNvSpPr>
          <p:nvPr>
            <p:ph type="hdr" sz="quarter"/>
          </p:nvPr>
        </p:nvSpPr>
        <p:spPr bwMode="gray">
          <a:xfrm>
            <a:off x="0" y="0"/>
            <a:ext cx="2971800" cy="458788"/>
          </a:xfrm>
          <a:prstGeom prst="rect">
            <a:avLst/>
          </a:prstGeom>
        </p:spPr>
        <p:txBody>
          <a:bodyPr vert="horz" lIns="72000" tIns="72000" rIns="72000" bIns="72000" rtlCol="0"/>
          <a:lstStyle>
            <a:lvl1pPr algn="l">
              <a:defRPr sz="1200"/>
            </a:lvl1pPr>
          </a:lstStyle>
          <a:p>
            <a:r>
              <a:rPr lang="de-DE">
                <a:latin typeface="Arial" panose="020B0604020202020204" pitchFamily="34" charset="0"/>
              </a:rPr>
              <a:t>Header</a:t>
            </a:r>
          </a:p>
        </p:txBody>
      </p:sp>
      <p:sp>
        <p:nvSpPr>
          <p:cNvPr id="3" name="Datumsplatzhalter 2">
            <a:extLst>
              <a:ext uri="{FF2B5EF4-FFF2-40B4-BE49-F238E27FC236}">
                <a16:creationId xmlns:a16="http://schemas.microsoft.com/office/drawing/2014/main" id="{FD8B986B-9A71-4850-A235-54C76EC1E463}"/>
              </a:ext>
            </a:extLst>
          </p:cNvPr>
          <p:cNvSpPr>
            <a:spLocks noGrp="1"/>
          </p:cNvSpPr>
          <p:nvPr>
            <p:ph type="dt" sz="quarter" idx="1"/>
          </p:nvPr>
        </p:nvSpPr>
        <p:spPr bwMode="gray">
          <a:xfrm>
            <a:off x="3884613" y="0"/>
            <a:ext cx="2971800" cy="458788"/>
          </a:xfrm>
          <a:prstGeom prst="rect">
            <a:avLst/>
          </a:prstGeom>
        </p:spPr>
        <p:txBody>
          <a:bodyPr vert="horz" lIns="72000" tIns="72000" rIns="72000" bIns="72000" rtlCol="0"/>
          <a:lstStyle>
            <a:lvl1pPr algn="r">
              <a:defRPr sz="1200"/>
            </a:lvl1pPr>
          </a:lstStyle>
          <a:p>
            <a:fld id="{C8620A17-95B1-49FE-832E-4879C47ADC44}" type="datetimeFigureOut">
              <a:rPr lang="de-DE" smtClean="0">
                <a:latin typeface="Arial" panose="020B0604020202020204" pitchFamily="34" charset="0"/>
              </a:rPr>
              <a:t>03.07.2024</a:t>
            </a:fld>
            <a:endParaRPr lang="de-DE">
              <a:latin typeface="Arial" panose="020B0604020202020204" pitchFamily="34" charset="0"/>
            </a:endParaRPr>
          </a:p>
        </p:txBody>
      </p:sp>
      <p:sp>
        <p:nvSpPr>
          <p:cNvPr id="4" name="Fußzeilenplatzhalter 3">
            <a:extLst>
              <a:ext uri="{FF2B5EF4-FFF2-40B4-BE49-F238E27FC236}">
                <a16:creationId xmlns:a16="http://schemas.microsoft.com/office/drawing/2014/main" id="{5764753C-0DCD-4B7D-9F2C-8E1FD91712A7}"/>
              </a:ext>
            </a:extLst>
          </p:cNvPr>
          <p:cNvSpPr>
            <a:spLocks noGrp="1"/>
          </p:cNvSpPr>
          <p:nvPr>
            <p:ph type="ftr" sz="quarter" idx="2"/>
          </p:nvPr>
        </p:nvSpPr>
        <p:spPr bwMode="gray">
          <a:xfrm>
            <a:off x="0" y="8685213"/>
            <a:ext cx="2971800" cy="458787"/>
          </a:xfrm>
          <a:prstGeom prst="rect">
            <a:avLst/>
          </a:prstGeom>
        </p:spPr>
        <p:txBody>
          <a:bodyPr vert="horz" lIns="72000" tIns="72000" rIns="72000" bIns="72000" rtlCol="0" anchor="b"/>
          <a:lstStyle>
            <a:lvl1pPr algn="l">
              <a:defRPr sz="1200"/>
            </a:lvl1pPr>
          </a:lstStyle>
          <a:p>
            <a:r>
              <a:rPr lang="de-DE">
                <a:latin typeface="Arial" panose="020B0604020202020204" pitchFamily="34" charset="0"/>
              </a:rPr>
              <a:t>Footer</a:t>
            </a:r>
          </a:p>
        </p:txBody>
      </p:sp>
      <p:sp>
        <p:nvSpPr>
          <p:cNvPr id="5" name="Foliennummernplatzhalter 4">
            <a:extLst>
              <a:ext uri="{FF2B5EF4-FFF2-40B4-BE49-F238E27FC236}">
                <a16:creationId xmlns:a16="http://schemas.microsoft.com/office/drawing/2014/main" id="{472876E3-BC10-4FD5-9893-191D3EF06AAA}"/>
              </a:ext>
            </a:extLst>
          </p:cNvPr>
          <p:cNvSpPr>
            <a:spLocks noGrp="1"/>
          </p:cNvSpPr>
          <p:nvPr>
            <p:ph type="sldNum" sz="quarter" idx="3"/>
          </p:nvPr>
        </p:nvSpPr>
        <p:spPr bwMode="gray">
          <a:xfrm>
            <a:off x="3884613" y="8685213"/>
            <a:ext cx="2971800" cy="458787"/>
          </a:xfrm>
          <a:prstGeom prst="rect">
            <a:avLst/>
          </a:prstGeom>
        </p:spPr>
        <p:txBody>
          <a:bodyPr vert="horz" lIns="72000" tIns="72000" rIns="72000" bIns="72000" rtlCol="0" anchor="b"/>
          <a:lstStyle>
            <a:lvl1pPr algn="r">
              <a:defRPr sz="1200"/>
            </a:lvl1pPr>
          </a:lstStyle>
          <a:p>
            <a:fld id="{75F279CB-C7F3-41F9-A379-F3614D53DB0C}" type="slidenum">
              <a:rPr lang="de-DE" smtClean="0">
                <a:latin typeface="Arial" panose="020B0604020202020204" pitchFamily="34" charset="0"/>
              </a:rPr>
              <a:t>‹Nr.›</a:t>
            </a:fld>
            <a:endParaRPr lang="de-DE">
              <a:latin typeface="Arial" panose="020B0604020202020204" pitchFamily="34" charset="0"/>
            </a:endParaRPr>
          </a:p>
        </p:txBody>
      </p:sp>
    </p:spTree>
    <p:extLst>
      <p:ext uri="{BB962C8B-B14F-4D97-AF65-F5344CB8AC3E}">
        <p14:creationId xmlns:p14="http://schemas.microsoft.com/office/powerpoint/2010/main" val="108696170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bwMode="gray">
          <a:xfrm>
            <a:off x="0" y="0"/>
            <a:ext cx="2971800" cy="458788"/>
          </a:xfrm>
          <a:prstGeom prst="rect">
            <a:avLst/>
          </a:prstGeom>
        </p:spPr>
        <p:txBody>
          <a:bodyPr vert="horz" lIns="72000" tIns="72000" rIns="72000" bIns="72000" rtlCol="0"/>
          <a:lstStyle>
            <a:lvl1pPr algn="l">
              <a:defRPr sz="1200">
                <a:latin typeface="Arial" panose="020B0604020202020204" pitchFamily="34" charset="0"/>
              </a:defRPr>
            </a:lvl1pPr>
          </a:lstStyle>
          <a:p>
            <a:r>
              <a:rPr lang="de-DE"/>
              <a:t>Header</a:t>
            </a:r>
          </a:p>
        </p:txBody>
      </p:sp>
      <p:sp>
        <p:nvSpPr>
          <p:cNvPr id="3" name="Datumsplatzhalter 2"/>
          <p:cNvSpPr>
            <a:spLocks noGrp="1"/>
          </p:cNvSpPr>
          <p:nvPr>
            <p:ph type="dt" idx="1"/>
          </p:nvPr>
        </p:nvSpPr>
        <p:spPr bwMode="gray">
          <a:xfrm>
            <a:off x="3884613" y="0"/>
            <a:ext cx="2971800" cy="458788"/>
          </a:xfrm>
          <a:prstGeom prst="rect">
            <a:avLst/>
          </a:prstGeom>
        </p:spPr>
        <p:txBody>
          <a:bodyPr vert="horz" lIns="72000" tIns="72000" rIns="72000" bIns="72000" rtlCol="0"/>
          <a:lstStyle>
            <a:lvl1pPr algn="r">
              <a:defRPr sz="1200">
                <a:latin typeface="Arial" panose="020B0604020202020204" pitchFamily="34" charset="0"/>
              </a:defRPr>
            </a:lvl1pPr>
          </a:lstStyle>
          <a:p>
            <a:fld id="{40E12BBF-C52D-41BE-88E7-A43247C2C72D}" type="datetimeFigureOut">
              <a:rPr lang="de-DE" smtClean="0"/>
              <a:pPr/>
              <a:t>03.07.2024</a:t>
            </a:fld>
            <a:endParaRPr lang="de-DE"/>
          </a:p>
        </p:txBody>
      </p:sp>
      <p:sp>
        <p:nvSpPr>
          <p:cNvPr id="4" name="Folienbildplatzhalter 3"/>
          <p:cNvSpPr>
            <a:spLocks noGrp="1" noRot="1" noChangeAspect="1"/>
          </p:cNvSpPr>
          <p:nvPr>
            <p:ph type="sldImg" idx="2"/>
          </p:nvPr>
        </p:nvSpPr>
        <p:spPr bwMode="gray">
          <a:xfrm>
            <a:off x="685800" y="1143000"/>
            <a:ext cx="5486400" cy="3086100"/>
          </a:xfrm>
          <a:prstGeom prst="rect">
            <a:avLst/>
          </a:prstGeom>
          <a:noFill/>
          <a:ln w="12700">
            <a:solidFill>
              <a:prstClr val="black"/>
            </a:solidFill>
          </a:ln>
        </p:spPr>
        <p:txBody>
          <a:bodyPr vert="horz" lIns="72000" tIns="72000" rIns="72000" bIns="72000" rtlCol="0" anchor="ctr"/>
          <a:lstStyle/>
          <a:p>
            <a:endParaRPr lang="de-DE"/>
          </a:p>
        </p:txBody>
      </p:sp>
      <p:sp>
        <p:nvSpPr>
          <p:cNvPr id="5" name="Notizenplatzhalter 4"/>
          <p:cNvSpPr>
            <a:spLocks noGrp="1"/>
          </p:cNvSpPr>
          <p:nvPr>
            <p:ph type="body" sz="quarter" idx="3"/>
          </p:nvPr>
        </p:nvSpPr>
        <p:spPr bwMode="gray">
          <a:xfrm>
            <a:off x="685800" y="4400550"/>
            <a:ext cx="5486400" cy="3600450"/>
          </a:xfrm>
          <a:prstGeom prst="rect">
            <a:avLst/>
          </a:prstGeom>
        </p:spPr>
        <p:txBody>
          <a:bodyPr vert="horz" lIns="72000" tIns="72000" rIns="72000" bIns="7200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bwMode="gray">
          <a:xfrm>
            <a:off x="0" y="8685213"/>
            <a:ext cx="2971800" cy="458787"/>
          </a:xfrm>
          <a:prstGeom prst="rect">
            <a:avLst/>
          </a:prstGeom>
        </p:spPr>
        <p:txBody>
          <a:bodyPr vert="horz" lIns="72000" tIns="72000" rIns="72000" bIns="72000" rtlCol="0" anchor="b"/>
          <a:lstStyle>
            <a:lvl1pPr algn="l">
              <a:defRPr sz="1200">
                <a:latin typeface="Arial" panose="020B0604020202020204" pitchFamily="34" charset="0"/>
              </a:defRPr>
            </a:lvl1pPr>
          </a:lstStyle>
          <a:p>
            <a:r>
              <a:rPr lang="en-US" noProof="0"/>
              <a:t>Footer</a:t>
            </a:r>
          </a:p>
        </p:txBody>
      </p:sp>
      <p:sp>
        <p:nvSpPr>
          <p:cNvPr id="7" name="Foliennummernplatzhalter 6"/>
          <p:cNvSpPr>
            <a:spLocks noGrp="1"/>
          </p:cNvSpPr>
          <p:nvPr>
            <p:ph type="sldNum" sz="quarter" idx="5"/>
          </p:nvPr>
        </p:nvSpPr>
        <p:spPr bwMode="gray">
          <a:xfrm>
            <a:off x="3884613" y="8685213"/>
            <a:ext cx="2971800" cy="458787"/>
          </a:xfrm>
          <a:prstGeom prst="rect">
            <a:avLst/>
          </a:prstGeom>
        </p:spPr>
        <p:txBody>
          <a:bodyPr vert="horz" lIns="72000" tIns="72000" rIns="72000" bIns="72000" rtlCol="0" anchor="b"/>
          <a:lstStyle>
            <a:lvl1pPr algn="r">
              <a:defRPr sz="1200">
                <a:latin typeface="Arial" panose="020B0604020202020204" pitchFamily="34" charset="0"/>
              </a:defRPr>
            </a:lvl1pPr>
          </a:lstStyle>
          <a:p>
            <a:fld id="{0B51C9DB-004F-4C13-9E07-66FE56AA2067}" type="slidenum">
              <a:rPr lang="de-DE" smtClean="0"/>
              <a:pPr/>
              <a:t>‹Nr.›</a:t>
            </a:fld>
            <a:endParaRPr lang="de-DE"/>
          </a:p>
        </p:txBody>
      </p:sp>
    </p:spTree>
    <p:extLst>
      <p:ext uri="{BB962C8B-B14F-4D97-AF65-F5344CB8AC3E}">
        <p14:creationId xmlns:p14="http://schemas.microsoft.com/office/powerpoint/2010/main" val="414767406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latin typeface="Calibri"/>
              <a:ea typeface="Calibri"/>
              <a:cs typeface="Calibri"/>
            </a:endParaRPr>
          </a:p>
        </p:txBody>
      </p:sp>
      <p:sp>
        <p:nvSpPr>
          <p:cNvPr id="4" name="Kopfzeilenplatzhalter 3"/>
          <p:cNvSpPr>
            <a:spLocks noGrp="1"/>
          </p:cNvSpPr>
          <p:nvPr>
            <p:ph type="hdr" sz="quarter"/>
          </p:nvPr>
        </p:nvSpPr>
        <p:spPr/>
        <p:txBody>
          <a:bodyPr/>
          <a:lstStyle/>
          <a:p>
            <a:r>
              <a:rPr lang="de-DE"/>
              <a:t>Header</a:t>
            </a:r>
          </a:p>
        </p:txBody>
      </p:sp>
      <p:sp>
        <p:nvSpPr>
          <p:cNvPr id="5" name="Fußzeilenplatzhalter 4"/>
          <p:cNvSpPr>
            <a:spLocks noGrp="1"/>
          </p:cNvSpPr>
          <p:nvPr>
            <p:ph type="ftr" sz="quarter" idx="4"/>
          </p:nvPr>
        </p:nvSpPr>
        <p:spPr/>
        <p:txBody>
          <a:bodyPr/>
          <a:lstStyle/>
          <a:p>
            <a:r>
              <a:rPr lang="en-US" noProof="0"/>
              <a:t>Footer</a:t>
            </a:r>
          </a:p>
        </p:txBody>
      </p:sp>
      <p:sp>
        <p:nvSpPr>
          <p:cNvPr id="6" name="Foliennummernplatzhalter 5"/>
          <p:cNvSpPr>
            <a:spLocks noGrp="1"/>
          </p:cNvSpPr>
          <p:nvPr>
            <p:ph type="sldNum" sz="quarter" idx="5"/>
          </p:nvPr>
        </p:nvSpPr>
        <p:spPr/>
        <p:txBody>
          <a:bodyPr/>
          <a:lstStyle/>
          <a:p>
            <a:fld id="{0B51C9DB-004F-4C13-9E07-66FE56AA2067}" type="slidenum">
              <a:rPr lang="de-DE" smtClean="0"/>
              <a:pPr/>
              <a:t>11</a:t>
            </a:fld>
            <a:endParaRPr lang="de-DE"/>
          </a:p>
        </p:txBody>
      </p:sp>
    </p:spTree>
    <p:extLst>
      <p:ext uri="{BB962C8B-B14F-4D97-AF65-F5344CB8AC3E}">
        <p14:creationId xmlns:p14="http://schemas.microsoft.com/office/powerpoint/2010/main" val="3978781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a:p>
        </p:txBody>
      </p:sp>
      <p:sp>
        <p:nvSpPr>
          <p:cNvPr id="4" name="Kopfzeilenplatzhalter 3"/>
          <p:cNvSpPr>
            <a:spLocks noGrp="1"/>
          </p:cNvSpPr>
          <p:nvPr>
            <p:ph type="hdr" sz="quarter"/>
          </p:nvPr>
        </p:nvSpPr>
        <p:spPr/>
        <p:txBody>
          <a:bodyPr/>
          <a:lstStyle/>
          <a:p>
            <a:r>
              <a:rPr lang="de-DE"/>
              <a:t>Header</a:t>
            </a:r>
          </a:p>
        </p:txBody>
      </p:sp>
      <p:sp>
        <p:nvSpPr>
          <p:cNvPr id="5" name="Fußzeilenplatzhalter 4"/>
          <p:cNvSpPr>
            <a:spLocks noGrp="1"/>
          </p:cNvSpPr>
          <p:nvPr>
            <p:ph type="ftr" sz="quarter" idx="4"/>
          </p:nvPr>
        </p:nvSpPr>
        <p:spPr/>
        <p:txBody>
          <a:bodyPr/>
          <a:lstStyle/>
          <a:p>
            <a:r>
              <a:rPr lang="en-US" noProof="0"/>
              <a:t>Footer</a:t>
            </a:r>
          </a:p>
        </p:txBody>
      </p:sp>
      <p:sp>
        <p:nvSpPr>
          <p:cNvPr id="6" name="Foliennummernplatzhalter 5"/>
          <p:cNvSpPr>
            <a:spLocks noGrp="1"/>
          </p:cNvSpPr>
          <p:nvPr>
            <p:ph type="sldNum" sz="quarter" idx="5"/>
          </p:nvPr>
        </p:nvSpPr>
        <p:spPr/>
        <p:txBody>
          <a:bodyPr/>
          <a:lstStyle/>
          <a:p>
            <a:fld id="{0B51C9DB-004F-4C13-9E07-66FE56AA2067}" type="slidenum">
              <a:rPr lang="de-DE" smtClean="0"/>
              <a:pPr/>
              <a:t>14</a:t>
            </a:fld>
            <a:endParaRPr lang="de-DE"/>
          </a:p>
        </p:txBody>
      </p:sp>
    </p:spTree>
    <p:extLst>
      <p:ext uri="{BB962C8B-B14F-4D97-AF65-F5344CB8AC3E}">
        <p14:creationId xmlns:p14="http://schemas.microsoft.com/office/powerpoint/2010/main" val="1957655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1-Title_Slide_Full_Screen">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C36E7E4A-8A12-4A1B-A379-74183256A8DC}"/>
              </a:ext>
            </a:extLst>
          </p:cNvPr>
          <p:cNvSpPr>
            <a:spLocks noGrp="1"/>
          </p:cNvSpPr>
          <p:nvPr>
            <p:ph type="pic" sz="quarter" idx="13" hasCustomPrompt="1"/>
          </p:nvPr>
        </p:nvSpPr>
        <p:spPr bwMode="gray">
          <a:xfrm>
            <a:off x="1" y="-1"/>
            <a:ext cx="12191982" cy="6857987"/>
          </a:xfrm>
          <a:prstGeom prst="rect">
            <a:avLst/>
          </a:prstGeom>
          <a:solidFill>
            <a:schemeClr val="bg2"/>
          </a:solidFill>
        </p:spPr>
        <p:txBody>
          <a:bodyPr anchor="ctr" anchorCtr="0"/>
          <a:lstStyle>
            <a:lvl1pPr marL="0" indent="0" algn="ctr">
              <a:buNone/>
              <a:defRPr/>
            </a:lvl1pPr>
          </a:lstStyle>
          <a:p>
            <a:r>
              <a:rPr lang="en-US"/>
              <a:t>Picture</a:t>
            </a:r>
          </a:p>
        </p:txBody>
      </p:sp>
      <p:sp>
        <p:nvSpPr>
          <p:cNvPr id="9" name="Textplatzhalter 8">
            <a:extLst>
              <a:ext uri="{FF2B5EF4-FFF2-40B4-BE49-F238E27FC236}">
                <a16:creationId xmlns:a16="http://schemas.microsoft.com/office/drawing/2014/main" id="{D5AD5272-B973-436F-84A3-FF12AE4FA82B}"/>
              </a:ext>
            </a:extLst>
          </p:cNvPr>
          <p:cNvSpPr>
            <a:spLocks noGrp="1"/>
          </p:cNvSpPr>
          <p:nvPr>
            <p:ph type="body" sz="quarter" idx="18" hasCustomPrompt="1"/>
          </p:nvPr>
        </p:nvSpPr>
        <p:spPr bwMode="gray">
          <a:xfrm>
            <a:off x="1" y="-1"/>
            <a:ext cx="12191999" cy="6858001"/>
          </a:xfrm>
          <a:custGeom>
            <a:avLst/>
            <a:gdLst>
              <a:gd name="connsiteX0" fmla="*/ 0 w 12191999"/>
              <a:gd name="connsiteY0" fmla="*/ 0 h 6858001"/>
              <a:gd name="connsiteX1" fmla="*/ 12191999 w 12191999"/>
              <a:gd name="connsiteY1" fmla="*/ 0 h 6858001"/>
              <a:gd name="connsiteX2" fmla="*/ 12191999 w 12191999"/>
              <a:gd name="connsiteY2" fmla="*/ 6858001 h 6858001"/>
              <a:gd name="connsiteX3" fmla="*/ 0 w 12191999"/>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2191999" h="6858001">
                <a:moveTo>
                  <a:pt x="0" y="0"/>
                </a:moveTo>
                <a:lnTo>
                  <a:pt x="12191999" y="0"/>
                </a:lnTo>
                <a:lnTo>
                  <a:pt x="12191999" y="6858001"/>
                </a:lnTo>
                <a:lnTo>
                  <a:pt x="0" y="6858001"/>
                </a:lnTo>
                <a:close/>
              </a:path>
            </a:pathLst>
          </a:custGeom>
          <a:gradFill flip="none" rotWithShape="1">
            <a:gsLst>
              <a:gs pos="0">
                <a:schemeClr val="accent3"/>
              </a:gs>
              <a:gs pos="20000">
                <a:schemeClr val="accent3">
                  <a:alpha val="61000"/>
                </a:schemeClr>
              </a:gs>
              <a:gs pos="100000">
                <a:schemeClr val="accent1">
                  <a:alpha val="11000"/>
                </a:schemeClr>
              </a:gs>
            </a:gsLst>
            <a:lin ang="18900000" scaled="1"/>
            <a:tileRect/>
          </a:gradFill>
        </p:spPr>
        <p:txBody>
          <a:bodyPr wrap="square">
            <a:noAutofit/>
          </a:bodyPr>
          <a:lstStyle>
            <a:lvl1pPr marL="0" indent="0">
              <a:buNone/>
              <a:defRPr/>
            </a:lvl1pPr>
          </a:lstStyle>
          <a:p>
            <a:pPr lvl="0"/>
            <a:r>
              <a:rPr lang="de-DE"/>
              <a:t> </a:t>
            </a:r>
          </a:p>
        </p:txBody>
      </p:sp>
      <p:sp>
        <p:nvSpPr>
          <p:cNvPr id="19" name="Textplatzhalter 18">
            <a:extLst>
              <a:ext uri="{FF2B5EF4-FFF2-40B4-BE49-F238E27FC236}">
                <a16:creationId xmlns:a16="http://schemas.microsoft.com/office/drawing/2014/main" id="{9D961D57-BD9F-4D11-A173-8C3ED3533676}"/>
              </a:ext>
            </a:extLst>
          </p:cNvPr>
          <p:cNvSpPr>
            <a:spLocks noGrp="1" noChangeAspect="1"/>
          </p:cNvSpPr>
          <p:nvPr>
            <p:ph type="body" sz="quarter" idx="16" hasCustomPrompt="1"/>
          </p:nvPr>
        </p:nvSpPr>
        <p:spPr bwMode="gray">
          <a:xfrm>
            <a:off x="9318504" y="-1"/>
            <a:ext cx="2321496" cy="1160748"/>
          </a:xfrm>
          <a:custGeom>
            <a:avLst/>
            <a:gdLst>
              <a:gd name="connsiteX0" fmla="*/ 0 w 2321496"/>
              <a:gd name="connsiteY0" fmla="*/ 0 h 1160748"/>
              <a:gd name="connsiteX1" fmla="*/ 2321496 w 2321496"/>
              <a:gd name="connsiteY1" fmla="*/ 0 h 1160748"/>
              <a:gd name="connsiteX2" fmla="*/ 2321496 w 2321496"/>
              <a:gd name="connsiteY2" fmla="*/ 1160748 h 1160748"/>
              <a:gd name="connsiteX3" fmla="*/ 0 w 2321496"/>
              <a:gd name="connsiteY3" fmla="*/ 1160748 h 1160748"/>
            </a:gdLst>
            <a:ahLst/>
            <a:cxnLst>
              <a:cxn ang="0">
                <a:pos x="connsiteX0" y="connsiteY0"/>
              </a:cxn>
              <a:cxn ang="0">
                <a:pos x="connsiteX1" y="connsiteY1"/>
              </a:cxn>
              <a:cxn ang="0">
                <a:pos x="connsiteX2" y="connsiteY2"/>
              </a:cxn>
              <a:cxn ang="0">
                <a:pos x="connsiteX3" y="connsiteY3"/>
              </a:cxn>
            </a:cxnLst>
            <a:rect l="l" t="t" r="r" b="b"/>
            <a:pathLst>
              <a:path w="2321496" h="1160748">
                <a:moveTo>
                  <a:pt x="0" y="0"/>
                </a:moveTo>
                <a:lnTo>
                  <a:pt x="2321496" y="0"/>
                </a:lnTo>
                <a:lnTo>
                  <a:pt x="2321496" y="1160748"/>
                </a:lnTo>
                <a:lnTo>
                  <a:pt x="0" y="1160748"/>
                </a:lnTo>
                <a:close/>
              </a:path>
            </a:pathLst>
          </a:custGeom>
          <a:blipFill>
            <a:blip r:embed="rId2">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pPr lvl="0"/>
            <a:r>
              <a:rPr lang="de-DE"/>
              <a:t> </a:t>
            </a:r>
          </a:p>
        </p:txBody>
      </p:sp>
      <p:sp>
        <p:nvSpPr>
          <p:cNvPr id="5" name="Textplatzhalter 4">
            <a:extLst>
              <a:ext uri="{FF2B5EF4-FFF2-40B4-BE49-F238E27FC236}">
                <a16:creationId xmlns:a16="http://schemas.microsoft.com/office/drawing/2014/main" id="{0B887B84-5546-4ED5-93A7-E16D7A26225F}"/>
              </a:ext>
            </a:extLst>
          </p:cNvPr>
          <p:cNvSpPr>
            <a:spLocks noGrp="1"/>
          </p:cNvSpPr>
          <p:nvPr>
            <p:ph type="body" sz="quarter" idx="19" hasCustomPrompt="1"/>
          </p:nvPr>
        </p:nvSpPr>
        <p:spPr bwMode="gray">
          <a:xfrm>
            <a:off x="554266" y="3347097"/>
            <a:ext cx="11087550" cy="1368000"/>
          </a:xfrm>
        </p:spPr>
        <p:txBody>
          <a:bodyPr anchor="b" anchorCtr="0"/>
          <a:lstStyle>
            <a:lvl1pPr marL="0" indent="0">
              <a:buNone/>
              <a:defRPr sz="4800" b="1">
                <a:solidFill>
                  <a:schemeClr val="bg1"/>
                </a:solidFill>
              </a:defRPr>
            </a:lvl1pPr>
          </a:lstStyle>
          <a:p>
            <a:pPr lvl="0"/>
            <a:r>
              <a:rPr lang="en-US"/>
              <a:t>Click to edit </a:t>
            </a:r>
            <a:br>
              <a:rPr lang="en-US"/>
            </a:br>
            <a:r>
              <a:rPr lang="en-US"/>
              <a:t>Master title style</a:t>
            </a:r>
          </a:p>
        </p:txBody>
      </p:sp>
      <p:sp>
        <p:nvSpPr>
          <p:cNvPr id="12" name="Textplatzhalter 4">
            <a:extLst>
              <a:ext uri="{FF2B5EF4-FFF2-40B4-BE49-F238E27FC236}">
                <a16:creationId xmlns:a16="http://schemas.microsoft.com/office/drawing/2014/main" id="{14B60696-0590-470E-95D9-3122C0DC1800}"/>
              </a:ext>
            </a:extLst>
          </p:cNvPr>
          <p:cNvSpPr>
            <a:spLocks noGrp="1"/>
          </p:cNvSpPr>
          <p:nvPr>
            <p:ph type="body" sz="quarter" idx="20" hasCustomPrompt="1"/>
          </p:nvPr>
        </p:nvSpPr>
        <p:spPr bwMode="gray">
          <a:xfrm>
            <a:off x="554266" y="4925420"/>
            <a:ext cx="11087550" cy="574081"/>
          </a:xfrm>
        </p:spPr>
        <p:txBody>
          <a:bodyPr anchor="t" anchorCtr="0"/>
          <a:lstStyle>
            <a:lvl1pPr marL="0" indent="0">
              <a:buNone/>
              <a:defRPr sz="2400" b="0">
                <a:solidFill>
                  <a:schemeClr val="bg1"/>
                </a:solidFill>
              </a:defRPr>
            </a:lvl1pPr>
          </a:lstStyle>
          <a:p>
            <a:pPr lvl="0"/>
            <a:r>
              <a:rPr lang="en-US"/>
              <a:t>Click to edit Master title style</a:t>
            </a:r>
          </a:p>
        </p:txBody>
      </p:sp>
      <p:sp>
        <p:nvSpPr>
          <p:cNvPr id="11" name="Fußzeilenplatzhalter 10">
            <a:extLst>
              <a:ext uri="{FF2B5EF4-FFF2-40B4-BE49-F238E27FC236}">
                <a16:creationId xmlns:a16="http://schemas.microsoft.com/office/drawing/2014/main" id="{67C2F8CD-B049-4D4E-8DC1-D9620039CA1F}"/>
              </a:ext>
            </a:extLst>
          </p:cNvPr>
          <p:cNvSpPr>
            <a:spLocks noGrp="1"/>
          </p:cNvSpPr>
          <p:nvPr>
            <p:ph type="ftr" sz="quarter" idx="21"/>
          </p:nvPr>
        </p:nvSpPr>
        <p:spPr bwMode="gray">
          <a:xfrm>
            <a:off x="554266" y="6336000"/>
            <a:ext cx="6480000" cy="180000"/>
          </a:xfrm>
        </p:spPr>
        <p:txBody>
          <a:bodyPr/>
          <a:lstStyle>
            <a:lvl1pPr>
              <a:defRPr>
                <a:solidFill>
                  <a:schemeClr val="bg1"/>
                </a:solidFill>
              </a:defRPr>
            </a:lvl1pPr>
          </a:lstStyle>
          <a:p>
            <a:r>
              <a:rPr lang="de-DE"/>
              <a:t>© SCHOTT AG, Konkretisierung VBGNext, SKp, TSI-9</a:t>
            </a:r>
            <a:endParaRPr lang="en-US"/>
          </a:p>
        </p:txBody>
      </p:sp>
      <p:sp>
        <p:nvSpPr>
          <p:cNvPr id="8" name="Fußzeilenplatzhalter 4" title="NovaPathClassification">
            <a:extLst>
              <a:ext uri="{FF2B5EF4-FFF2-40B4-BE49-F238E27FC236}">
                <a16:creationId xmlns:a16="http://schemas.microsoft.com/office/drawing/2014/main" id="{2834C609-FC8B-404D-965F-3B5B7B949655}"/>
              </a:ext>
            </a:extLst>
          </p:cNvPr>
          <p:cNvSpPr txBox="1">
            <a:spLocks/>
          </p:cNvSpPr>
          <p:nvPr userDrawn="1"/>
        </p:nvSpPr>
        <p:spPr bwMode="gray">
          <a:xfrm>
            <a:off x="542925" y="6547813"/>
            <a:ext cx="681661" cy="180000"/>
          </a:xfrm>
          <a:prstGeom prst="rect">
            <a:avLst/>
          </a:prstGeom>
        </p:spPr>
        <p:txBody>
          <a:bodyPr vert="horz" lIns="0" tIns="0" rIns="0" bIns="0" rtlCol="0" anchor="t" anchorCtr="0">
            <a:noAutofit/>
          </a:bodyPr>
          <a:lstStyle>
            <a:defPPr>
              <a:defRPr lang="de-DE"/>
            </a:defPPr>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Tree>
    <p:extLst>
      <p:ext uri="{BB962C8B-B14F-4D97-AF65-F5344CB8AC3E}">
        <p14:creationId xmlns:p14="http://schemas.microsoft.com/office/powerpoint/2010/main" val="423497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2_Columns">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8A1C4B1-B94A-4456-A6F4-495D52DF3FA9}"/>
              </a:ext>
            </a:extLst>
          </p:cNvPr>
          <p:cNvSpPr>
            <a:spLocks noGrp="1"/>
          </p:cNvSpPr>
          <p:nvPr>
            <p:ph idx="1" hasCustomPrompt="1"/>
          </p:nvPr>
        </p:nvSpPr>
        <p:spPr bwMode="gray">
          <a:xfrm>
            <a:off x="552000" y="1656000"/>
            <a:ext cx="5400000" cy="4248000"/>
          </a:xfrm>
          <a:prstGeom prst="rect">
            <a:avLst/>
          </a:prstGeom>
        </p:spPr>
        <p:txBody>
          <a:bodyPr vert="horz" lIns="0" tIns="0" rIns="0" bIns="0" rtlCol="0">
            <a:noAutofit/>
          </a:bodyPr>
          <a:lstStyle>
            <a:lvl1pPr>
              <a:defRPr lang="en-US" dirty="0"/>
            </a:lvl1pPr>
            <a:lvl2pPr>
              <a:defRPr lang="de-DE" dirty="0"/>
            </a:lvl2pPr>
            <a:lvl3pPr>
              <a:defRPr lang="de-DE" dirty="0"/>
            </a:lvl3pPr>
            <a:lvl4pPr>
              <a:defRPr lang="de-DE" dirty="0"/>
            </a:lvl4pPr>
            <a:lvl5pPr>
              <a:defRPr lang="de-DE"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ußzeilenplatzhalter 4">
            <a:extLst>
              <a:ext uri="{FF2B5EF4-FFF2-40B4-BE49-F238E27FC236}">
                <a16:creationId xmlns:a16="http://schemas.microsoft.com/office/drawing/2014/main" id="{A19E041E-E982-4E50-AD1F-534ACB452A5F}"/>
              </a:ext>
            </a:extLst>
          </p:cNvPr>
          <p:cNvSpPr>
            <a:spLocks noGrp="1"/>
          </p:cNvSpPr>
          <p:nvPr>
            <p:ph type="ftr" sz="quarter" idx="11"/>
          </p:nvPr>
        </p:nvSpPr>
        <p:spPr bwMode="gray"/>
        <p:txBody>
          <a:bodyPr/>
          <a:lstStyle/>
          <a:p>
            <a:r>
              <a:rPr lang="de-DE"/>
              <a:t>© SCHOTT AG, Konkretisierung VBGNext, SKp, TSI-9</a:t>
            </a:r>
            <a:endParaRPr lang="en-US"/>
          </a:p>
        </p:txBody>
      </p:sp>
      <p:sp>
        <p:nvSpPr>
          <p:cNvPr id="6" name="Foliennummernplatzhalter 5">
            <a:extLst>
              <a:ext uri="{FF2B5EF4-FFF2-40B4-BE49-F238E27FC236}">
                <a16:creationId xmlns:a16="http://schemas.microsoft.com/office/drawing/2014/main" id="{F0E309B2-01A8-4B84-8FE8-BBECDA1735BB}"/>
              </a:ext>
            </a:extLst>
          </p:cNvPr>
          <p:cNvSpPr>
            <a:spLocks noGrp="1"/>
          </p:cNvSpPr>
          <p:nvPr>
            <p:ph type="sldNum" sz="quarter" idx="12"/>
          </p:nvPr>
        </p:nvSpPr>
        <p:spPr bwMode="gray"/>
        <p:txBody>
          <a:bodyPr/>
          <a:lstStyle/>
          <a:p>
            <a:fld id="{5451D7F1-8117-4C01-ADFC-C0DE525789EF}" type="slidenum">
              <a:rPr lang="en-US" smtClean="0"/>
              <a:t>‹Nr.›</a:t>
            </a:fld>
            <a:endParaRPr lang="en-US"/>
          </a:p>
        </p:txBody>
      </p:sp>
      <p:sp>
        <p:nvSpPr>
          <p:cNvPr id="7" name="Inhaltsplatzhalter 2">
            <a:extLst>
              <a:ext uri="{FF2B5EF4-FFF2-40B4-BE49-F238E27FC236}">
                <a16:creationId xmlns:a16="http://schemas.microsoft.com/office/drawing/2014/main" id="{ABD4843A-DF3F-49C2-9681-9AE6BB5E5D75}"/>
              </a:ext>
            </a:extLst>
          </p:cNvPr>
          <p:cNvSpPr>
            <a:spLocks noGrp="1"/>
          </p:cNvSpPr>
          <p:nvPr>
            <p:ph idx="13" hasCustomPrompt="1"/>
          </p:nvPr>
        </p:nvSpPr>
        <p:spPr bwMode="gray">
          <a:xfrm>
            <a:off x="6240000" y="1656000"/>
            <a:ext cx="5400000" cy="4248000"/>
          </a:xfrm>
          <a:prstGeom prst="rect">
            <a:avLst/>
          </a:prstGeom>
        </p:spPr>
        <p:txBody>
          <a:bodyPr vert="horz" lIns="0" tIns="0" rIns="0" bIns="0" rtlCol="0">
            <a:noAutofit/>
          </a:bodyPr>
          <a:lstStyle>
            <a:lvl1pPr>
              <a:defRPr lang="en-US" dirty="0"/>
            </a:lvl1pPr>
            <a:lvl2pPr>
              <a:defRPr lang="de-DE" dirty="0"/>
            </a:lvl2pPr>
            <a:lvl3pPr>
              <a:defRPr lang="de-DE" dirty="0"/>
            </a:lvl3pPr>
            <a:lvl4pPr>
              <a:defRPr lang="de-DE" dirty="0"/>
            </a:lvl4pPr>
            <a:lvl5pPr>
              <a:defRPr lang="de-DE"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el 1">
            <a:extLst>
              <a:ext uri="{FF2B5EF4-FFF2-40B4-BE49-F238E27FC236}">
                <a16:creationId xmlns:a16="http://schemas.microsoft.com/office/drawing/2014/main" id="{8B43495D-275E-4379-9F12-145249451DDA}"/>
              </a:ext>
            </a:extLst>
          </p:cNvPr>
          <p:cNvSpPr>
            <a:spLocks noGrp="1"/>
          </p:cNvSpPr>
          <p:nvPr>
            <p:ph type="title" hasCustomPrompt="1"/>
          </p:nvPr>
        </p:nvSpPr>
        <p:spPr bwMode="gray"/>
        <p:txBody>
          <a:bodyPr/>
          <a:lstStyle>
            <a:lvl1pPr>
              <a:tabLst>
                <a:tab pos="1346200" algn="l"/>
              </a:tabLst>
              <a:defRPr/>
            </a:lvl1pPr>
          </a:lstStyle>
          <a:p>
            <a:r>
              <a:rPr lang="en-US"/>
              <a:t>Click to edit Master title style</a:t>
            </a:r>
          </a:p>
        </p:txBody>
      </p:sp>
      <p:sp>
        <p:nvSpPr>
          <p:cNvPr id="8" name="Fußzeilenplatzhalter 4" title="NovaPathClassification">
            <a:extLst>
              <a:ext uri="{FF2B5EF4-FFF2-40B4-BE49-F238E27FC236}">
                <a16:creationId xmlns:a16="http://schemas.microsoft.com/office/drawing/2014/main" id="{2834C609-FC8B-404D-965F-3B5B7B949655}"/>
              </a:ext>
            </a:extLst>
          </p:cNvPr>
          <p:cNvSpPr txBox="1">
            <a:spLocks/>
          </p:cNvSpPr>
          <p:nvPr userDrawn="1"/>
        </p:nvSpPr>
        <p:spPr bwMode="gray">
          <a:xfrm>
            <a:off x="542925" y="6547813"/>
            <a:ext cx="681661" cy="180000"/>
          </a:xfrm>
          <a:prstGeom prst="rect">
            <a:avLst/>
          </a:prstGeom>
        </p:spPr>
        <p:txBody>
          <a:bodyPr vert="horz" lIns="0" tIns="0" rIns="0" bIns="0" rtlCol="0" anchor="t" anchorCtr="0">
            <a:noAutofit/>
          </a:bodyPr>
          <a:lstStyle>
            <a:defPPr>
              <a:defRPr lang="de-DE"/>
            </a:defPPr>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Tree>
    <p:extLst>
      <p:ext uri="{BB962C8B-B14F-4D97-AF65-F5344CB8AC3E}">
        <p14:creationId xmlns:p14="http://schemas.microsoft.com/office/powerpoint/2010/main" val="297374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3_Columns">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8A1C4B1-B94A-4456-A6F4-495D52DF3FA9}"/>
              </a:ext>
            </a:extLst>
          </p:cNvPr>
          <p:cNvSpPr>
            <a:spLocks noGrp="1"/>
          </p:cNvSpPr>
          <p:nvPr>
            <p:ph idx="1" hasCustomPrompt="1"/>
          </p:nvPr>
        </p:nvSpPr>
        <p:spPr bwMode="gray">
          <a:xfrm>
            <a:off x="552000" y="1656000"/>
            <a:ext cx="3492000" cy="4248000"/>
          </a:xfrm>
          <a:prstGeom prst="rect">
            <a:avLst/>
          </a:prstGeom>
        </p:spPr>
        <p:txBody>
          <a:bodyPr vert="horz" lIns="0" tIns="0" rIns="0" bIns="0" rtlCol="0">
            <a:noAutofit/>
          </a:bodyPr>
          <a:lstStyle>
            <a:lvl1pPr>
              <a:defRPr lang="en-US" dirty="0"/>
            </a:lvl1pPr>
            <a:lvl2pPr>
              <a:defRPr lang="de-DE" dirty="0"/>
            </a:lvl2pPr>
            <a:lvl3pPr>
              <a:defRPr lang="de-DE" dirty="0"/>
            </a:lvl3pPr>
            <a:lvl4pPr>
              <a:defRPr lang="de-DE" dirty="0"/>
            </a:lvl4pPr>
            <a:lvl5pPr>
              <a:defRPr lang="de-DE"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ußzeilenplatzhalter 4">
            <a:extLst>
              <a:ext uri="{FF2B5EF4-FFF2-40B4-BE49-F238E27FC236}">
                <a16:creationId xmlns:a16="http://schemas.microsoft.com/office/drawing/2014/main" id="{A19E041E-E982-4E50-AD1F-534ACB452A5F}"/>
              </a:ext>
            </a:extLst>
          </p:cNvPr>
          <p:cNvSpPr>
            <a:spLocks noGrp="1"/>
          </p:cNvSpPr>
          <p:nvPr>
            <p:ph type="ftr" sz="quarter" idx="11"/>
          </p:nvPr>
        </p:nvSpPr>
        <p:spPr bwMode="gray"/>
        <p:txBody>
          <a:bodyPr/>
          <a:lstStyle/>
          <a:p>
            <a:r>
              <a:rPr lang="de-DE"/>
              <a:t>© SCHOTT AG, Konkretisierung VBGNext, SKp, TSI-9</a:t>
            </a:r>
            <a:endParaRPr lang="en-US"/>
          </a:p>
        </p:txBody>
      </p:sp>
      <p:sp>
        <p:nvSpPr>
          <p:cNvPr id="6" name="Foliennummernplatzhalter 5">
            <a:extLst>
              <a:ext uri="{FF2B5EF4-FFF2-40B4-BE49-F238E27FC236}">
                <a16:creationId xmlns:a16="http://schemas.microsoft.com/office/drawing/2014/main" id="{F0E309B2-01A8-4B84-8FE8-BBECDA1735BB}"/>
              </a:ext>
            </a:extLst>
          </p:cNvPr>
          <p:cNvSpPr>
            <a:spLocks noGrp="1"/>
          </p:cNvSpPr>
          <p:nvPr>
            <p:ph type="sldNum" sz="quarter" idx="12"/>
          </p:nvPr>
        </p:nvSpPr>
        <p:spPr bwMode="gray"/>
        <p:txBody>
          <a:bodyPr/>
          <a:lstStyle>
            <a:lvl1pPr>
              <a:defRPr b="1"/>
            </a:lvl1pPr>
          </a:lstStyle>
          <a:p>
            <a:fld id="{5451D7F1-8117-4C01-ADFC-C0DE525789EF}" type="slidenum">
              <a:rPr lang="en-US" smtClean="0"/>
              <a:pPr/>
              <a:t>‹Nr.›</a:t>
            </a:fld>
            <a:endParaRPr lang="en-US"/>
          </a:p>
        </p:txBody>
      </p:sp>
      <p:sp>
        <p:nvSpPr>
          <p:cNvPr id="7" name="Inhaltsplatzhalter 2">
            <a:extLst>
              <a:ext uri="{FF2B5EF4-FFF2-40B4-BE49-F238E27FC236}">
                <a16:creationId xmlns:a16="http://schemas.microsoft.com/office/drawing/2014/main" id="{E8666269-6F41-4EEC-8D3A-47FB6EE0E82A}"/>
              </a:ext>
            </a:extLst>
          </p:cNvPr>
          <p:cNvSpPr>
            <a:spLocks noGrp="1"/>
          </p:cNvSpPr>
          <p:nvPr>
            <p:ph idx="13" hasCustomPrompt="1"/>
          </p:nvPr>
        </p:nvSpPr>
        <p:spPr bwMode="gray">
          <a:xfrm>
            <a:off x="4350000" y="1656000"/>
            <a:ext cx="3492000" cy="4248000"/>
          </a:xfrm>
          <a:prstGeom prst="rect">
            <a:avLst/>
          </a:prstGeom>
        </p:spPr>
        <p:txBody>
          <a:bodyPr vert="horz" lIns="0" tIns="0" rIns="0" bIns="0" rtlCol="0">
            <a:noAutofit/>
          </a:bodyPr>
          <a:lstStyle>
            <a:lvl1pPr>
              <a:defRPr lang="en-US" dirty="0"/>
            </a:lvl1pPr>
            <a:lvl2pPr>
              <a:defRPr lang="de-DE" dirty="0"/>
            </a:lvl2pPr>
            <a:lvl3pPr>
              <a:defRPr lang="de-DE" dirty="0"/>
            </a:lvl3pPr>
            <a:lvl4pPr>
              <a:defRPr lang="de-DE" dirty="0"/>
            </a:lvl4pPr>
            <a:lvl5pPr>
              <a:defRPr lang="de-DE"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Inhaltsplatzhalter 2">
            <a:extLst>
              <a:ext uri="{FF2B5EF4-FFF2-40B4-BE49-F238E27FC236}">
                <a16:creationId xmlns:a16="http://schemas.microsoft.com/office/drawing/2014/main" id="{1B6EB6F0-D472-47FE-BA9C-D3AE8750EB0F}"/>
              </a:ext>
            </a:extLst>
          </p:cNvPr>
          <p:cNvSpPr>
            <a:spLocks noGrp="1"/>
          </p:cNvSpPr>
          <p:nvPr>
            <p:ph idx="14" hasCustomPrompt="1"/>
          </p:nvPr>
        </p:nvSpPr>
        <p:spPr bwMode="gray">
          <a:xfrm>
            <a:off x="8148000" y="1656000"/>
            <a:ext cx="3492000" cy="4248000"/>
          </a:xfrm>
          <a:prstGeom prst="rect">
            <a:avLst/>
          </a:prstGeom>
        </p:spPr>
        <p:txBody>
          <a:bodyPr vert="horz" lIns="0" tIns="0" rIns="0" bIns="0" rtlCol="0">
            <a:noAutofit/>
          </a:bodyPr>
          <a:lstStyle>
            <a:lvl1pPr>
              <a:defRPr lang="en-US" dirty="0"/>
            </a:lvl1pPr>
            <a:lvl2pPr>
              <a:defRPr lang="de-DE" dirty="0"/>
            </a:lvl2pPr>
            <a:lvl3pPr>
              <a:defRPr lang="de-DE" dirty="0"/>
            </a:lvl3pPr>
            <a:lvl4pPr>
              <a:defRPr lang="de-DE" dirty="0"/>
            </a:lvl4pPr>
            <a:lvl5pPr>
              <a:defRPr lang="de-DE"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el 1">
            <a:extLst>
              <a:ext uri="{FF2B5EF4-FFF2-40B4-BE49-F238E27FC236}">
                <a16:creationId xmlns:a16="http://schemas.microsoft.com/office/drawing/2014/main" id="{6A3CE03B-75CC-4BE8-8607-49D5241FD950}"/>
              </a:ext>
            </a:extLst>
          </p:cNvPr>
          <p:cNvSpPr>
            <a:spLocks noGrp="1"/>
          </p:cNvSpPr>
          <p:nvPr>
            <p:ph type="title" hasCustomPrompt="1"/>
          </p:nvPr>
        </p:nvSpPr>
        <p:spPr bwMode="gray"/>
        <p:txBody>
          <a:bodyPr/>
          <a:lstStyle/>
          <a:p>
            <a:r>
              <a:rPr lang="en-US"/>
              <a:t>Click to edit Master title style</a:t>
            </a:r>
          </a:p>
        </p:txBody>
      </p:sp>
      <p:sp>
        <p:nvSpPr>
          <p:cNvPr id="8" name="Textplatzhalter 19">
            <a:extLst>
              <a:ext uri="{FF2B5EF4-FFF2-40B4-BE49-F238E27FC236}">
                <a16:creationId xmlns:a16="http://schemas.microsoft.com/office/drawing/2014/main" id="{F4591489-607A-4FD9-97BE-50F34DED2E1A}"/>
              </a:ext>
            </a:extLst>
          </p:cNvPr>
          <p:cNvSpPr>
            <a:spLocks noGrp="1"/>
          </p:cNvSpPr>
          <p:nvPr>
            <p:ph type="body" sz="quarter" idx="24" hasCustomPrompt="1"/>
          </p:nvPr>
        </p:nvSpPr>
        <p:spPr bwMode="gray">
          <a:xfrm>
            <a:off x="4189800" y="1656000"/>
            <a:ext cx="14400" cy="4248000"/>
          </a:xfrm>
          <a:prstGeom prst="rect">
            <a:avLst/>
          </a:prstGeom>
          <a:solidFill>
            <a:schemeClr val="accent3"/>
          </a:solidFill>
        </p:spPr>
        <p:txBody>
          <a:bodyPr anchor="t" anchorCtr="0">
            <a:noAutofit/>
          </a:bodyPr>
          <a:lstStyle>
            <a:lvl1pPr marL="0" indent="0" algn="ctr">
              <a:buNone/>
              <a:defRPr sz="1600" b="0"/>
            </a:lvl1pPr>
          </a:lstStyle>
          <a:p>
            <a:pPr lvl="0"/>
            <a:r>
              <a:rPr lang="en-US"/>
              <a:t> </a:t>
            </a:r>
          </a:p>
        </p:txBody>
      </p:sp>
      <p:sp>
        <p:nvSpPr>
          <p:cNvPr id="10" name="Textplatzhalter 19">
            <a:extLst>
              <a:ext uri="{FF2B5EF4-FFF2-40B4-BE49-F238E27FC236}">
                <a16:creationId xmlns:a16="http://schemas.microsoft.com/office/drawing/2014/main" id="{0B3340A3-D3BB-4BD2-8254-E455B5BDB571}"/>
              </a:ext>
            </a:extLst>
          </p:cNvPr>
          <p:cNvSpPr>
            <a:spLocks noGrp="1"/>
          </p:cNvSpPr>
          <p:nvPr>
            <p:ph type="body" sz="quarter" idx="25" hasCustomPrompt="1"/>
          </p:nvPr>
        </p:nvSpPr>
        <p:spPr bwMode="gray">
          <a:xfrm>
            <a:off x="7987800" y="1656000"/>
            <a:ext cx="14400" cy="4248000"/>
          </a:xfrm>
          <a:prstGeom prst="rect">
            <a:avLst/>
          </a:prstGeom>
          <a:solidFill>
            <a:schemeClr val="accent3"/>
          </a:solidFill>
        </p:spPr>
        <p:txBody>
          <a:bodyPr anchor="t" anchorCtr="0">
            <a:noAutofit/>
          </a:bodyPr>
          <a:lstStyle>
            <a:lvl1pPr marL="0" indent="0" algn="ctr">
              <a:buNone/>
              <a:defRPr sz="1600" b="0"/>
            </a:lvl1pPr>
          </a:lstStyle>
          <a:p>
            <a:pPr lvl="0"/>
            <a:r>
              <a:rPr lang="en-US"/>
              <a:t> </a:t>
            </a:r>
          </a:p>
        </p:txBody>
      </p:sp>
      <p:sp>
        <p:nvSpPr>
          <p:cNvPr id="11" name="Fußzeilenplatzhalter 4" title="NovaPathClassification">
            <a:extLst>
              <a:ext uri="{FF2B5EF4-FFF2-40B4-BE49-F238E27FC236}">
                <a16:creationId xmlns:a16="http://schemas.microsoft.com/office/drawing/2014/main" id="{2834C609-FC8B-404D-965F-3B5B7B949655}"/>
              </a:ext>
            </a:extLst>
          </p:cNvPr>
          <p:cNvSpPr txBox="1">
            <a:spLocks/>
          </p:cNvSpPr>
          <p:nvPr userDrawn="1"/>
        </p:nvSpPr>
        <p:spPr bwMode="gray">
          <a:xfrm>
            <a:off x="542925" y="6547813"/>
            <a:ext cx="681661" cy="180000"/>
          </a:xfrm>
          <a:prstGeom prst="rect">
            <a:avLst/>
          </a:prstGeom>
        </p:spPr>
        <p:txBody>
          <a:bodyPr vert="horz" lIns="0" tIns="0" rIns="0" bIns="0" rtlCol="0" anchor="t" anchorCtr="0">
            <a:noAutofit/>
          </a:bodyPr>
          <a:lstStyle>
            <a:defPPr>
              <a:defRPr lang="de-DE"/>
            </a:defPPr>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Tree>
    <p:extLst>
      <p:ext uri="{BB962C8B-B14F-4D97-AF65-F5344CB8AC3E}">
        <p14:creationId xmlns:p14="http://schemas.microsoft.com/office/powerpoint/2010/main" val="223892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Boxes">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8A1C4B1-B94A-4456-A6F4-495D52DF3FA9}"/>
              </a:ext>
            </a:extLst>
          </p:cNvPr>
          <p:cNvSpPr>
            <a:spLocks noGrp="1"/>
          </p:cNvSpPr>
          <p:nvPr>
            <p:ph idx="1" hasCustomPrompt="1"/>
          </p:nvPr>
        </p:nvSpPr>
        <p:spPr bwMode="gray">
          <a:xfrm>
            <a:off x="552000" y="1656000"/>
            <a:ext cx="5472000" cy="2052000"/>
          </a:xfrm>
          <a:prstGeom prst="rect">
            <a:avLst/>
          </a:prstGeom>
          <a:ln>
            <a:noFill/>
          </a:ln>
        </p:spPr>
        <p:txBody>
          <a:bodyPr vert="horz" lIns="144000" tIns="144000" rIns="144000" bIns="144000" rtlCol="0">
            <a:noAutofit/>
          </a:bodyPr>
          <a:lstStyle>
            <a:lvl1pPr>
              <a:defRPr lang="en-US" dirty="0"/>
            </a:lvl1pPr>
            <a:lvl2pPr>
              <a:defRPr lang="de-DE" dirty="0"/>
            </a:lvl2pPr>
            <a:lvl3pPr>
              <a:defRPr lang="de-DE" dirty="0"/>
            </a:lvl3pPr>
            <a:lvl4pPr>
              <a:defRPr lang="de-DE" dirty="0"/>
            </a:lvl4pPr>
            <a:lvl5pPr>
              <a:defRPr lang="de-DE"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ußzeilenplatzhalter 4">
            <a:extLst>
              <a:ext uri="{FF2B5EF4-FFF2-40B4-BE49-F238E27FC236}">
                <a16:creationId xmlns:a16="http://schemas.microsoft.com/office/drawing/2014/main" id="{A19E041E-E982-4E50-AD1F-534ACB452A5F}"/>
              </a:ext>
            </a:extLst>
          </p:cNvPr>
          <p:cNvSpPr>
            <a:spLocks noGrp="1"/>
          </p:cNvSpPr>
          <p:nvPr>
            <p:ph type="ftr" sz="quarter" idx="11"/>
          </p:nvPr>
        </p:nvSpPr>
        <p:spPr bwMode="gray"/>
        <p:txBody>
          <a:bodyPr/>
          <a:lstStyle/>
          <a:p>
            <a:r>
              <a:rPr lang="de-DE"/>
              <a:t>© SCHOTT AG, Konkretisierung VBGNext, SKp, TSI-9</a:t>
            </a:r>
            <a:endParaRPr lang="en-US"/>
          </a:p>
        </p:txBody>
      </p:sp>
      <p:sp>
        <p:nvSpPr>
          <p:cNvPr id="6" name="Foliennummernplatzhalter 5">
            <a:extLst>
              <a:ext uri="{FF2B5EF4-FFF2-40B4-BE49-F238E27FC236}">
                <a16:creationId xmlns:a16="http://schemas.microsoft.com/office/drawing/2014/main" id="{F0E309B2-01A8-4B84-8FE8-BBECDA1735BB}"/>
              </a:ext>
            </a:extLst>
          </p:cNvPr>
          <p:cNvSpPr>
            <a:spLocks noGrp="1"/>
          </p:cNvSpPr>
          <p:nvPr>
            <p:ph type="sldNum" sz="quarter" idx="12"/>
          </p:nvPr>
        </p:nvSpPr>
        <p:spPr bwMode="gray"/>
        <p:txBody>
          <a:bodyPr/>
          <a:lstStyle>
            <a:lvl1pPr>
              <a:defRPr b="1"/>
            </a:lvl1pPr>
          </a:lstStyle>
          <a:p>
            <a:fld id="{5451D7F1-8117-4C01-ADFC-C0DE525789EF}" type="slidenum">
              <a:rPr lang="en-US" smtClean="0"/>
              <a:pPr/>
              <a:t>‹Nr.›</a:t>
            </a:fld>
            <a:endParaRPr lang="en-US"/>
          </a:p>
        </p:txBody>
      </p:sp>
      <p:sp>
        <p:nvSpPr>
          <p:cNvPr id="8" name="Titel 7">
            <a:extLst>
              <a:ext uri="{FF2B5EF4-FFF2-40B4-BE49-F238E27FC236}">
                <a16:creationId xmlns:a16="http://schemas.microsoft.com/office/drawing/2014/main" id="{4F5D8919-0CC5-4136-959D-83A62E9C5DDD}"/>
              </a:ext>
            </a:extLst>
          </p:cNvPr>
          <p:cNvSpPr>
            <a:spLocks noGrp="1"/>
          </p:cNvSpPr>
          <p:nvPr>
            <p:ph type="title" hasCustomPrompt="1"/>
          </p:nvPr>
        </p:nvSpPr>
        <p:spPr bwMode="gray"/>
        <p:txBody>
          <a:bodyPr/>
          <a:lstStyle/>
          <a:p>
            <a:r>
              <a:rPr lang="en-US"/>
              <a:t>Click to edit Master title style</a:t>
            </a:r>
          </a:p>
        </p:txBody>
      </p:sp>
      <p:sp>
        <p:nvSpPr>
          <p:cNvPr id="7" name="Inhaltsplatzhalter 2">
            <a:extLst>
              <a:ext uri="{FF2B5EF4-FFF2-40B4-BE49-F238E27FC236}">
                <a16:creationId xmlns:a16="http://schemas.microsoft.com/office/drawing/2014/main" id="{6D1290C7-D600-44B4-94A1-6763137913B3}"/>
              </a:ext>
            </a:extLst>
          </p:cNvPr>
          <p:cNvSpPr>
            <a:spLocks noGrp="1"/>
          </p:cNvSpPr>
          <p:nvPr>
            <p:ph idx="14" hasCustomPrompt="1"/>
          </p:nvPr>
        </p:nvSpPr>
        <p:spPr bwMode="gray">
          <a:xfrm>
            <a:off x="552000" y="3852000"/>
            <a:ext cx="5472000" cy="2052000"/>
          </a:xfrm>
          <a:prstGeom prst="rect">
            <a:avLst/>
          </a:prstGeom>
          <a:ln>
            <a:noFill/>
          </a:ln>
        </p:spPr>
        <p:txBody>
          <a:bodyPr vert="horz" lIns="144000" tIns="144000" rIns="144000" bIns="144000" rtlCol="0">
            <a:noAutofit/>
          </a:bodyPr>
          <a:lstStyle>
            <a:lvl1pPr>
              <a:defRPr lang="en-US" dirty="0"/>
            </a:lvl1pPr>
            <a:lvl2pPr>
              <a:defRPr lang="de-DE" dirty="0"/>
            </a:lvl2pPr>
            <a:lvl3pPr>
              <a:defRPr lang="de-DE" dirty="0"/>
            </a:lvl3pPr>
            <a:lvl4pPr>
              <a:defRPr lang="de-DE" dirty="0"/>
            </a:lvl4pPr>
            <a:lvl5pPr>
              <a:defRPr lang="de-DE"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Inhaltsplatzhalter 2">
            <a:extLst>
              <a:ext uri="{FF2B5EF4-FFF2-40B4-BE49-F238E27FC236}">
                <a16:creationId xmlns:a16="http://schemas.microsoft.com/office/drawing/2014/main" id="{4AFCE57F-D16B-4AE1-95CC-AEB86F6B4369}"/>
              </a:ext>
            </a:extLst>
          </p:cNvPr>
          <p:cNvSpPr>
            <a:spLocks noGrp="1"/>
          </p:cNvSpPr>
          <p:nvPr>
            <p:ph idx="15" hasCustomPrompt="1"/>
          </p:nvPr>
        </p:nvSpPr>
        <p:spPr bwMode="gray">
          <a:xfrm>
            <a:off x="6168000" y="1656000"/>
            <a:ext cx="5472000" cy="2052000"/>
          </a:xfrm>
          <a:prstGeom prst="rect">
            <a:avLst/>
          </a:prstGeom>
          <a:ln>
            <a:noFill/>
          </a:ln>
        </p:spPr>
        <p:txBody>
          <a:bodyPr vert="horz" lIns="144000" tIns="144000" rIns="144000" bIns="144000" rtlCol="0">
            <a:noAutofit/>
          </a:bodyPr>
          <a:lstStyle>
            <a:lvl1pPr>
              <a:defRPr lang="en-US" dirty="0"/>
            </a:lvl1pPr>
            <a:lvl2pPr>
              <a:defRPr lang="de-DE" dirty="0"/>
            </a:lvl2pPr>
            <a:lvl3pPr>
              <a:defRPr lang="de-DE" dirty="0"/>
            </a:lvl3pPr>
            <a:lvl4pPr>
              <a:defRPr lang="de-DE" dirty="0"/>
            </a:lvl4pPr>
            <a:lvl5pPr>
              <a:defRPr lang="de-DE"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Inhaltsplatzhalter 2">
            <a:extLst>
              <a:ext uri="{FF2B5EF4-FFF2-40B4-BE49-F238E27FC236}">
                <a16:creationId xmlns:a16="http://schemas.microsoft.com/office/drawing/2014/main" id="{1D89B7BD-815F-4386-8B9C-863ED4242174}"/>
              </a:ext>
            </a:extLst>
          </p:cNvPr>
          <p:cNvSpPr>
            <a:spLocks noGrp="1"/>
          </p:cNvSpPr>
          <p:nvPr>
            <p:ph idx="16" hasCustomPrompt="1"/>
          </p:nvPr>
        </p:nvSpPr>
        <p:spPr bwMode="gray">
          <a:xfrm>
            <a:off x="6168000" y="3852000"/>
            <a:ext cx="5472000" cy="2052000"/>
          </a:xfrm>
          <a:prstGeom prst="rect">
            <a:avLst/>
          </a:prstGeom>
          <a:ln>
            <a:noFill/>
          </a:ln>
        </p:spPr>
        <p:txBody>
          <a:bodyPr vert="horz" lIns="144000" tIns="144000" rIns="144000" bIns="144000" rtlCol="0">
            <a:noAutofit/>
          </a:bodyPr>
          <a:lstStyle>
            <a:lvl1pPr>
              <a:defRPr lang="en-US" dirty="0"/>
            </a:lvl1pPr>
            <a:lvl2pPr>
              <a:defRPr lang="de-DE" dirty="0"/>
            </a:lvl2pPr>
            <a:lvl3pPr>
              <a:defRPr lang="de-DE" dirty="0"/>
            </a:lvl3pPr>
            <a:lvl4pPr>
              <a:defRPr lang="de-DE" dirty="0"/>
            </a:lvl4pPr>
            <a:lvl5pPr>
              <a:defRPr lang="de-DE"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4" name="Gerader Verbinder 3">
            <a:extLst>
              <a:ext uri="{FF2B5EF4-FFF2-40B4-BE49-F238E27FC236}">
                <a16:creationId xmlns:a16="http://schemas.microsoft.com/office/drawing/2014/main" id="{8BDA3C3E-EC88-4AFD-971B-72CC3E7A0E79}"/>
              </a:ext>
            </a:extLst>
          </p:cNvPr>
          <p:cNvCxnSpPr>
            <a:cxnSpLocks/>
          </p:cNvCxnSpPr>
          <p:nvPr userDrawn="1"/>
        </p:nvCxnSpPr>
        <p:spPr bwMode="gray">
          <a:xfrm>
            <a:off x="642000" y="3780000"/>
            <a:ext cx="5292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C19CCCA0-D295-465A-9DB8-2B0CB0DBD14D}"/>
              </a:ext>
            </a:extLst>
          </p:cNvPr>
          <p:cNvCxnSpPr>
            <a:cxnSpLocks/>
          </p:cNvCxnSpPr>
          <p:nvPr userDrawn="1"/>
        </p:nvCxnSpPr>
        <p:spPr bwMode="gray">
          <a:xfrm>
            <a:off x="6096000" y="1728000"/>
            <a:ext cx="0" cy="1908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2630890D-E685-4E4E-A294-7E3111F492B4}"/>
              </a:ext>
            </a:extLst>
          </p:cNvPr>
          <p:cNvCxnSpPr>
            <a:cxnSpLocks/>
          </p:cNvCxnSpPr>
          <p:nvPr userDrawn="1"/>
        </p:nvCxnSpPr>
        <p:spPr bwMode="gray">
          <a:xfrm>
            <a:off x="6258000" y="3780000"/>
            <a:ext cx="5292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0BA20D1F-95F3-4FA9-A97D-F3AE20395503}"/>
              </a:ext>
            </a:extLst>
          </p:cNvPr>
          <p:cNvCxnSpPr>
            <a:cxnSpLocks/>
          </p:cNvCxnSpPr>
          <p:nvPr userDrawn="1"/>
        </p:nvCxnSpPr>
        <p:spPr bwMode="gray">
          <a:xfrm>
            <a:off x="6096000" y="3924000"/>
            <a:ext cx="0" cy="1908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Fußzeilenplatzhalter 4" title="NovaPathClassification">
            <a:extLst>
              <a:ext uri="{FF2B5EF4-FFF2-40B4-BE49-F238E27FC236}">
                <a16:creationId xmlns:a16="http://schemas.microsoft.com/office/drawing/2014/main" id="{2834C609-FC8B-404D-965F-3B5B7B949655}"/>
              </a:ext>
            </a:extLst>
          </p:cNvPr>
          <p:cNvSpPr txBox="1">
            <a:spLocks/>
          </p:cNvSpPr>
          <p:nvPr userDrawn="1"/>
        </p:nvSpPr>
        <p:spPr bwMode="gray">
          <a:xfrm>
            <a:off x="542925" y="6547813"/>
            <a:ext cx="681661" cy="180000"/>
          </a:xfrm>
          <a:prstGeom prst="rect">
            <a:avLst/>
          </a:prstGeom>
        </p:spPr>
        <p:txBody>
          <a:bodyPr vert="horz" lIns="0" tIns="0" rIns="0" bIns="0" rtlCol="0" anchor="t" anchorCtr="0">
            <a:noAutofit/>
          </a:bodyPr>
          <a:lstStyle>
            <a:defPPr>
              <a:defRPr lang="de-DE"/>
            </a:defPPr>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Tree>
    <p:extLst>
      <p:ext uri="{BB962C8B-B14F-4D97-AF65-F5344CB8AC3E}">
        <p14:creationId xmlns:p14="http://schemas.microsoft.com/office/powerpoint/2010/main" val="152365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ext+Picture">
    <p:spTree>
      <p:nvGrpSpPr>
        <p:cNvPr id="1" name=""/>
        <p:cNvGrpSpPr/>
        <p:nvPr/>
      </p:nvGrpSpPr>
      <p:grpSpPr>
        <a:xfrm>
          <a:off x="0" y="0"/>
          <a:ext cx="0" cy="0"/>
          <a:chOff x="0" y="0"/>
          <a:chExt cx="0" cy="0"/>
        </a:xfrm>
      </p:grpSpPr>
      <p:sp>
        <p:nvSpPr>
          <p:cNvPr id="8" name="Bildplatzhalter 6">
            <a:extLst>
              <a:ext uri="{FF2B5EF4-FFF2-40B4-BE49-F238E27FC236}">
                <a16:creationId xmlns:a16="http://schemas.microsoft.com/office/drawing/2014/main" id="{67AD9015-DBE6-47B5-9C2F-22710A71F8A2}"/>
              </a:ext>
            </a:extLst>
          </p:cNvPr>
          <p:cNvSpPr>
            <a:spLocks noGrp="1"/>
          </p:cNvSpPr>
          <p:nvPr>
            <p:ph type="pic" sz="quarter" idx="15" hasCustomPrompt="1"/>
          </p:nvPr>
        </p:nvSpPr>
        <p:spPr bwMode="gray">
          <a:xfrm>
            <a:off x="6240000" y="0"/>
            <a:ext cx="5952000" cy="6858000"/>
          </a:xfrm>
          <a:prstGeom prst="rect">
            <a:avLst/>
          </a:prstGeom>
          <a:solidFill>
            <a:schemeClr val="bg2"/>
          </a:solidFill>
        </p:spPr>
        <p:txBody>
          <a:bodyPr vert="horz" lIns="0" tIns="0" rIns="0" bIns="0" rtlCol="0" anchor="ctr" anchorCtr="0">
            <a:normAutofit/>
          </a:bodyPr>
          <a:lstStyle>
            <a:lvl1pPr>
              <a:defRPr lang="de-DE"/>
            </a:lvl1pPr>
          </a:lstStyle>
          <a:p>
            <a:pPr marL="0" lvl="0" indent="0" algn="ctr">
              <a:buNone/>
            </a:pPr>
            <a:r>
              <a:rPr lang="de-DE"/>
              <a:t>Picture</a:t>
            </a:r>
          </a:p>
        </p:txBody>
      </p:sp>
      <p:sp>
        <p:nvSpPr>
          <p:cNvPr id="14" name="Textplatzhalter 13">
            <a:extLst>
              <a:ext uri="{FF2B5EF4-FFF2-40B4-BE49-F238E27FC236}">
                <a16:creationId xmlns:a16="http://schemas.microsoft.com/office/drawing/2014/main" id="{912A5ECF-22B9-45BF-A39E-4AD85BB7F088}"/>
              </a:ext>
            </a:extLst>
          </p:cNvPr>
          <p:cNvSpPr>
            <a:spLocks noGrp="1"/>
          </p:cNvSpPr>
          <p:nvPr>
            <p:ph type="body" sz="quarter" idx="18" hasCustomPrompt="1"/>
          </p:nvPr>
        </p:nvSpPr>
        <p:spPr bwMode="gray">
          <a:xfrm>
            <a:off x="6240000" y="-1"/>
            <a:ext cx="5952000" cy="6857999"/>
          </a:xfrm>
          <a:custGeom>
            <a:avLst/>
            <a:gdLst>
              <a:gd name="connsiteX0" fmla="*/ 0 w 5952000"/>
              <a:gd name="connsiteY0" fmla="*/ 0 h 6857999"/>
              <a:gd name="connsiteX1" fmla="*/ 5952000 w 5952000"/>
              <a:gd name="connsiteY1" fmla="*/ 0 h 6857999"/>
              <a:gd name="connsiteX2" fmla="*/ 5952000 w 5952000"/>
              <a:gd name="connsiteY2" fmla="*/ 6857999 h 6857999"/>
              <a:gd name="connsiteX3" fmla="*/ 0 w 595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952000" h="6857999">
                <a:moveTo>
                  <a:pt x="0" y="0"/>
                </a:moveTo>
                <a:lnTo>
                  <a:pt x="5952000" y="0"/>
                </a:lnTo>
                <a:lnTo>
                  <a:pt x="5952000" y="6857999"/>
                </a:lnTo>
                <a:lnTo>
                  <a:pt x="0" y="6857999"/>
                </a:lnTo>
                <a:close/>
              </a:path>
            </a:pathLst>
          </a:custGeom>
          <a:gradFill flip="none" rotWithShape="1">
            <a:gsLst>
              <a:gs pos="0">
                <a:schemeClr val="accent3"/>
              </a:gs>
              <a:gs pos="20000">
                <a:schemeClr val="accent3">
                  <a:alpha val="61000"/>
                </a:schemeClr>
              </a:gs>
              <a:gs pos="100000">
                <a:schemeClr val="accent1">
                  <a:alpha val="11000"/>
                </a:schemeClr>
              </a:gs>
            </a:gsLst>
            <a:lin ang="18900000" scaled="1"/>
            <a:tileRect/>
          </a:gradFill>
        </p:spPr>
        <p:txBody>
          <a:bodyPr wrap="square">
            <a:noAutofit/>
          </a:bodyPr>
          <a:lstStyle>
            <a:lvl1pPr marL="0" indent="0">
              <a:buNone/>
              <a:defRPr/>
            </a:lvl1pPr>
          </a:lstStyle>
          <a:p>
            <a:pPr lvl="0"/>
            <a:r>
              <a:rPr lang="de-DE"/>
              <a:t> </a:t>
            </a:r>
          </a:p>
        </p:txBody>
      </p:sp>
      <p:sp>
        <p:nvSpPr>
          <p:cNvPr id="3" name="Inhaltsplatzhalter 2">
            <a:extLst>
              <a:ext uri="{FF2B5EF4-FFF2-40B4-BE49-F238E27FC236}">
                <a16:creationId xmlns:a16="http://schemas.microsoft.com/office/drawing/2014/main" id="{18A1C4B1-B94A-4456-A6F4-495D52DF3FA9}"/>
              </a:ext>
            </a:extLst>
          </p:cNvPr>
          <p:cNvSpPr>
            <a:spLocks noGrp="1"/>
          </p:cNvSpPr>
          <p:nvPr>
            <p:ph idx="1" hasCustomPrompt="1"/>
          </p:nvPr>
        </p:nvSpPr>
        <p:spPr bwMode="gray">
          <a:xfrm>
            <a:off x="552000" y="1656000"/>
            <a:ext cx="5400000" cy="4248000"/>
          </a:xfrm>
          <a:prstGeom prst="rect">
            <a:avLst/>
          </a:prstGeom>
        </p:spPr>
        <p:txBody>
          <a:bodyPr vert="horz" lIns="0" tIns="0" rIns="0" bIns="0" rtlCol="0">
            <a:noAutofit/>
          </a:bodyPr>
          <a:lstStyle>
            <a:lvl1pPr>
              <a:defRPr lang="en-US" dirty="0"/>
            </a:lvl1pPr>
            <a:lvl2pPr>
              <a:defRPr lang="de-DE" dirty="0"/>
            </a:lvl2pPr>
            <a:lvl3pPr>
              <a:defRPr lang="de-DE" dirty="0"/>
            </a:lvl3pPr>
            <a:lvl4pPr>
              <a:defRPr lang="de-DE" dirty="0"/>
            </a:lvl4pPr>
            <a:lvl5pPr>
              <a:defRPr lang="de-DE"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ußzeilenplatzhalter 4">
            <a:extLst>
              <a:ext uri="{FF2B5EF4-FFF2-40B4-BE49-F238E27FC236}">
                <a16:creationId xmlns:a16="http://schemas.microsoft.com/office/drawing/2014/main" id="{A19E041E-E982-4E50-AD1F-534ACB452A5F}"/>
              </a:ext>
            </a:extLst>
          </p:cNvPr>
          <p:cNvSpPr>
            <a:spLocks noGrp="1"/>
          </p:cNvSpPr>
          <p:nvPr>
            <p:ph type="ftr" sz="quarter" idx="11"/>
          </p:nvPr>
        </p:nvSpPr>
        <p:spPr bwMode="gray"/>
        <p:txBody>
          <a:bodyPr/>
          <a:lstStyle/>
          <a:p>
            <a:r>
              <a:rPr lang="de-DE"/>
              <a:t>© SCHOTT AG, Konkretisierung VBGNext, SKp, TSI-9</a:t>
            </a:r>
            <a:endParaRPr lang="en-US"/>
          </a:p>
        </p:txBody>
      </p:sp>
      <p:sp>
        <p:nvSpPr>
          <p:cNvPr id="6" name="Foliennummernplatzhalter 5">
            <a:extLst>
              <a:ext uri="{FF2B5EF4-FFF2-40B4-BE49-F238E27FC236}">
                <a16:creationId xmlns:a16="http://schemas.microsoft.com/office/drawing/2014/main" id="{F0E309B2-01A8-4B84-8FE8-BBECDA1735BB}"/>
              </a:ext>
            </a:extLst>
          </p:cNvPr>
          <p:cNvSpPr>
            <a:spLocks noGrp="1"/>
          </p:cNvSpPr>
          <p:nvPr>
            <p:ph type="sldNum" sz="quarter" idx="12"/>
          </p:nvPr>
        </p:nvSpPr>
        <p:spPr bwMode="gray"/>
        <p:txBody>
          <a:bodyPr/>
          <a:lstStyle/>
          <a:p>
            <a:fld id="{5451D7F1-8117-4C01-ADFC-C0DE525789EF}" type="slidenum">
              <a:rPr lang="en-US" smtClean="0"/>
              <a:t>‹Nr.›</a:t>
            </a:fld>
            <a:endParaRPr lang="en-US"/>
          </a:p>
        </p:txBody>
      </p:sp>
      <p:sp>
        <p:nvSpPr>
          <p:cNvPr id="2" name="Titel 1">
            <a:extLst>
              <a:ext uri="{FF2B5EF4-FFF2-40B4-BE49-F238E27FC236}">
                <a16:creationId xmlns:a16="http://schemas.microsoft.com/office/drawing/2014/main" id="{8B43495D-275E-4379-9F12-145249451DDA}"/>
              </a:ext>
            </a:extLst>
          </p:cNvPr>
          <p:cNvSpPr>
            <a:spLocks noGrp="1"/>
          </p:cNvSpPr>
          <p:nvPr>
            <p:ph type="title" hasCustomPrompt="1"/>
          </p:nvPr>
        </p:nvSpPr>
        <p:spPr bwMode="gray">
          <a:xfrm>
            <a:off x="552000" y="324000"/>
            <a:ext cx="5400000" cy="792000"/>
          </a:xfrm>
        </p:spPr>
        <p:txBody>
          <a:bodyPr/>
          <a:lstStyle>
            <a:lvl1pPr>
              <a:tabLst>
                <a:tab pos="1346200" algn="l"/>
              </a:tabLst>
              <a:defRPr/>
            </a:lvl1pPr>
          </a:lstStyle>
          <a:p>
            <a:r>
              <a:rPr lang="en-US"/>
              <a:t>Click to edit title style</a:t>
            </a:r>
          </a:p>
        </p:txBody>
      </p:sp>
      <p:sp>
        <p:nvSpPr>
          <p:cNvPr id="10" name="Textplatzhalter 3">
            <a:extLst>
              <a:ext uri="{FF2B5EF4-FFF2-40B4-BE49-F238E27FC236}">
                <a16:creationId xmlns:a16="http://schemas.microsoft.com/office/drawing/2014/main" id="{38F22BDE-6A01-4498-ABE5-D3493EC54113}"/>
              </a:ext>
            </a:extLst>
          </p:cNvPr>
          <p:cNvSpPr>
            <a:spLocks noGrp="1"/>
          </p:cNvSpPr>
          <p:nvPr>
            <p:ph type="body" sz="quarter" idx="14" hasCustomPrompt="1"/>
          </p:nvPr>
        </p:nvSpPr>
        <p:spPr bwMode="gray">
          <a:xfrm>
            <a:off x="552900" y="1197444"/>
            <a:ext cx="5399562" cy="216000"/>
          </a:xfrm>
        </p:spPr>
        <p:txBody>
          <a:bodyPr/>
          <a:lstStyle>
            <a:lvl1pPr marL="0" indent="0">
              <a:buNone/>
              <a:defRPr/>
            </a:lvl1pPr>
          </a:lstStyle>
          <a:p>
            <a:pPr lvl="0"/>
            <a:r>
              <a:rPr lang="en-US" noProof="0"/>
              <a:t>Click to edit text</a:t>
            </a:r>
          </a:p>
        </p:txBody>
      </p:sp>
      <p:sp>
        <p:nvSpPr>
          <p:cNvPr id="12" name="Textplatzhalter 18">
            <a:extLst>
              <a:ext uri="{FF2B5EF4-FFF2-40B4-BE49-F238E27FC236}">
                <a16:creationId xmlns:a16="http://schemas.microsoft.com/office/drawing/2014/main" id="{894494F1-C242-4C29-80EC-6A61E584E4F6}"/>
              </a:ext>
            </a:extLst>
          </p:cNvPr>
          <p:cNvSpPr>
            <a:spLocks noGrp="1" noChangeAspect="1"/>
          </p:cNvSpPr>
          <p:nvPr>
            <p:ph type="body" sz="quarter" idx="28" hasCustomPrompt="1"/>
          </p:nvPr>
        </p:nvSpPr>
        <p:spPr bwMode="gray">
          <a:xfrm>
            <a:off x="10163174" y="6119584"/>
            <a:ext cx="1476825" cy="738413"/>
          </a:xfrm>
          <a:custGeom>
            <a:avLst/>
            <a:gdLst>
              <a:gd name="connsiteX0" fmla="*/ 0 w 2321496"/>
              <a:gd name="connsiteY0" fmla="*/ 0 h 1160748"/>
              <a:gd name="connsiteX1" fmla="*/ 2321496 w 2321496"/>
              <a:gd name="connsiteY1" fmla="*/ 0 h 1160748"/>
              <a:gd name="connsiteX2" fmla="*/ 2321496 w 2321496"/>
              <a:gd name="connsiteY2" fmla="*/ 1160748 h 1160748"/>
              <a:gd name="connsiteX3" fmla="*/ 0 w 2321496"/>
              <a:gd name="connsiteY3" fmla="*/ 1160748 h 1160748"/>
            </a:gdLst>
            <a:ahLst/>
            <a:cxnLst>
              <a:cxn ang="0">
                <a:pos x="connsiteX0" y="connsiteY0"/>
              </a:cxn>
              <a:cxn ang="0">
                <a:pos x="connsiteX1" y="connsiteY1"/>
              </a:cxn>
              <a:cxn ang="0">
                <a:pos x="connsiteX2" y="connsiteY2"/>
              </a:cxn>
              <a:cxn ang="0">
                <a:pos x="connsiteX3" y="connsiteY3"/>
              </a:cxn>
            </a:cxnLst>
            <a:rect l="l" t="t" r="r" b="b"/>
            <a:pathLst>
              <a:path w="2321496" h="1160748">
                <a:moveTo>
                  <a:pt x="0" y="0"/>
                </a:moveTo>
                <a:lnTo>
                  <a:pt x="2321496" y="0"/>
                </a:lnTo>
                <a:lnTo>
                  <a:pt x="2321496" y="1160748"/>
                </a:lnTo>
                <a:lnTo>
                  <a:pt x="0" y="1160748"/>
                </a:lnTo>
                <a:close/>
              </a:path>
            </a:pathLst>
          </a:custGeom>
          <a:blipFill>
            <a:blip r:embed="rId2">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pPr lvl="0"/>
            <a:r>
              <a:rPr lang="de-DE"/>
              <a:t> </a:t>
            </a:r>
          </a:p>
        </p:txBody>
      </p:sp>
      <p:sp>
        <p:nvSpPr>
          <p:cNvPr id="11" name="Fußzeilenplatzhalter 4" title="NovaPathClassification">
            <a:extLst>
              <a:ext uri="{FF2B5EF4-FFF2-40B4-BE49-F238E27FC236}">
                <a16:creationId xmlns:a16="http://schemas.microsoft.com/office/drawing/2014/main" id="{2834C609-FC8B-404D-965F-3B5B7B949655}"/>
              </a:ext>
            </a:extLst>
          </p:cNvPr>
          <p:cNvSpPr txBox="1">
            <a:spLocks/>
          </p:cNvSpPr>
          <p:nvPr userDrawn="1"/>
        </p:nvSpPr>
        <p:spPr bwMode="gray">
          <a:xfrm>
            <a:off x="542925" y="6547813"/>
            <a:ext cx="681661" cy="180000"/>
          </a:xfrm>
          <a:prstGeom prst="rect">
            <a:avLst/>
          </a:prstGeom>
        </p:spPr>
        <p:txBody>
          <a:bodyPr vert="horz" lIns="0" tIns="0" rIns="0" bIns="0" rtlCol="0" anchor="t" anchorCtr="0">
            <a:noAutofit/>
          </a:bodyPr>
          <a:lstStyle>
            <a:defPPr>
              <a:defRPr lang="de-DE"/>
            </a:defPPr>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Tree>
    <p:extLst>
      <p:ext uri="{BB962C8B-B14F-4D97-AF65-F5344CB8AC3E}">
        <p14:creationId xmlns:p14="http://schemas.microsoft.com/office/powerpoint/2010/main" val="360516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ext+Pictures">
    <p:spTree>
      <p:nvGrpSpPr>
        <p:cNvPr id="1" name=""/>
        <p:cNvGrpSpPr/>
        <p:nvPr/>
      </p:nvGrpSpPr>
      <p:grpSpPr>
        <a:xfrm>
          <a:off x="0" y="0"/>
          <a:ext cx="0" cy="0"/>
          <a:chOff x="0" y="0"/>
          <a:chExt cx="0" cy="0"/>
        </a:xfrm>
      </p:grpSpPr>
      <p:sp>
        <p:nvSpPr>
          <p:cNvPr id="12" name="Bildplatzhalter 6">
            <a:extLst>
              <a:ext uri="{FF2B5EF4-FFF2-40B4-BE49-F238E27FC236}">
                <a16:creationId xmlns:a16="http://schemas.microsoft.com/office/drawing/2014/main" id="{3DAEF399-CA89-4DAA-AEF1-97A60839B271}"/>
              </a:ext>
            </a:extLst>
          </p:cNvPr>
          <p:cNvSpPr>
            <a:spLocks noGrp="1"/>
          </p:cNvSpPr>
          <p:nvPr>
            <p:ph type="pic" sz="quarter" idx="31" hasCustomPrompt="1"/>
          </p:nvPr>
        </p:nvSpPr>
        <p:spPr bwMode="gray">
          <a:xfrm>
            <a:off x="9258000" y="3466800"/>
            <a:ext cx="2934000" cy="3391200"/>
          </a:xfrm>
          <a:prstGeom prst="rect">
            <a:avLst/>
          </a:prstGeom>
          <a:solidFill>
            <a:schemeClr val="bg2"/>
          </a:solidFill>
        </p:spPr>
        <p:txBody>
          <a:bodyPr vert="horz" lIns="0" tIns="0" rIns="0" bIns="0" rtlCol="0" anchor="ctr" anchorCtr="0">
            <a:normAutofit/>
          </a:bodyPr>
          <a:lstStyle>
            <a:lvl1pPr>
              <a:defRPr lang="de-DE"/>
            </a:lvl1pPr>
          </a:lstStyle>
          <a:p>
            <a:pPr marL="0" lvl="0" indent="0" algn="ctr">
              <a:buNone/>
            </a:pPr>
            <a:r>
              <a:rPr lang="de-DE"/>
              <a:t>Picture</a:t>
            </a:r>
          </a:p>
        </p:txBody>
      </p:sp>
      <p:sp>
        <p:nvSpPr>
          <p:cNvPr id="13" name="Bildplatzhalter 6">
            <a:extLst>
              <a:ext uri="{FF2B5EF4-FFF2-40B4-BE49-F238E27FC236}">
                <a16:creationId xmlns:a16="http://schemas.microsoft.com/office/drawing/2014/main" id="{B7CA8FF0-DA1D-45AF-BF3F-2CC1A6E8FD7D}"/>
              </a:ext>
            </a:extLst>
          </p:cNvPr>
          <p:cNvSpPr>
            <a:spLocks noGrp="1"/>
          </p:cNvSpPr>
          <p:nvPr>
            <p:ph type="pic" sz="quarter" idx="15" hasCustomPrompt="1"/>
          </p:nvPr>
        </p:nvSpPr>
        <p:spPr bwMode="gray">
          <a:xfrm>
            <a:off x="9258000" y="0"/>
            <a:ext cx="2934000" cy="3391200"/>
          </a:xfrm>
          <a:prstGeom prst="rect">
            <a:avLst/>
          </a:prstGeom>
          <a:solidFill>
            <a:schemeClr val="bg2"/>
          </a:solidFill>
        </p:spPr>
        <p:txBody>
          <a:bodyPr vert="horz" lIns="0" tIns="0" rIns="0" bIns="0" rtlCol="0" anchor="ctr" anchorCtr="0">
            <a:normAutofit/>
          </a:bodyPr>
          <a:lstStyle>
            <a:lvl1pPr>
              <a:defRPr lang="de-DE"/>
            </a:lvl1pPr>
          </a:lstStyle>
          <a:p>
            <a:pPr marL="0" lvl="0" indent="0" algn="ctr">
              <a:buNone/>
            </a:pPr>
            <a:r>
              <a:rPr lang="de-DE"/>
              <a:t>Picture</a:t>
            </a:r>
          </a:p>
        </p:txBody>
      </p:sp>
      <p:sp>
        <p:nvSpPr>
          <p:cNvPr id="15" name="Textplatzhalter 14">
            <a:extLst>
              <a:ext uri="{FF2B5EF4-FFF2-40B4-BE49-F238E27FC236}">
                <a16:creationId xmlns:a16="http://schemas.microsoft.com/office/drawing/2014/main" id="{3FECCA0C-F0B7-441F-BB52-89262F24F7C4}"/>
              </a:ext>
            </a:extLst>
          </p:cNvPr>
          <p:cNvSpPr>
            <a:spLocks noGrp="1"/>
          </p:cNvSpPr>
          <p:nvPr>
            <p:ph type="body" sz="quarter" idx="18" hasCustomPrompt="1"/>
          </p:nvPr>
        </p:nvSpPr>
        <p:spPr bwMode="gray">
          <a:xfrm>
            <a:off x="9258000" y="-1"/>
            <a:ext cx="2934000" cy="3391200"/>
          </a:xfrm>
          <a:custGeom>
            <a:avLst/>
            <a:gdLst>
              <a:gd name="connsiteX0" fmla="*/ 0 w 4044000"/>
              <a:gd name="connsiteY0" fmla="*/ 0 h 3430800"/>
              <a:gd name="connsiteX1" fmla="*/ 4044000 w 4044000"/>
              <a:gd name="connsiteY1" fmla="*/ 0 h 3430800"/>
              <a:gd name="connsiteX2" fmla="*/ 4044000 w 4044000"/>
              <a:gd name="connsiteY2" fmla="*/ 3430800 h 3430800"/>
              <a:gd name="connsiteX3" fmla="*/ 0 w 4044000"/>
              <a:gd name="connsiteY3" fmla="*/ 3430800 h 3430800"/>
            </a:gdLst>
            <a:ahLst/>
            <a:cxnLst>
              <a:cxn ang="0">
                <a:pos x="connsiteX0" y="connsiteY0"/>
              </a:cxn>
              <a:cxn ang="0">
                <a:pos x="connsiteX1" y="connsiteY1"/>
              </a:cxn>
              <a:cxn ang="0">
                <a:pos x="connsiteX2" y="connsiteY2"/>
              </a:cxn>
              <a:cxn ang="0">
                <a:pos x="connsiteX3" y="connsiteY3"/>
              </a:cxn>
            </a:cxnLst>
            <a:rect l="l" t="t" r="r" b="b"/>
            <a:pathLst>
              <a:path w="4044000" h="3430800">
                <a:moveTo>
                  <a:pt x="0" y="0"/>
                </a:moveTo>
                <a:lnTo>
                  <a:pt x="4044000" y="0"/>
                </a:lnTo>
                <a:lnTo>
                  <a:pt x="4044000" y="3430800"/>
                </a:lnTo>
                <a:lnTo>
                  <a:pt x="0" y="3430800"/>
                </a:lnTo>
                <a:close/>
              </a:path>
            </a:pathLst>
          </a:custGeom>
          <a:gradFill flip="none" rotWithShape="1">
            <a:gsLst>
              <a:gs pos="0">
                <a:schemeClr val="accent3"/>
              </a:gs>
              <a:gs pos="25000">
                <a:schemeClr val="accent3">
                  <a:alpha val="61000"/>
                </a:schemeClr>
              </a:gs>
              <a:gs pos="100000">
                <a:schemeClr val="accent1">
                  <a:alpha val="11000"/>
                </a:schemeClr>
              </a:gs>
            </a:gsLst>
            <a:lin ang="18900000" scaled="1"/>
            <a:tileRect/>
          </a:gradFill>
        </p:spPr>
        <p:txBody>
          <a:bodyPr wrap="square">
            <a:noAutofit/>
          </a:bodyPr>
          <a:lstStyle>
            <a:lvl1pPr marL="0" indent="0">
              <a:buNone/>
              <a:defRPr/>
            </a:lvl1pPr>
          </a:lstStyle>
          <a:p>
            <a:pPr lvl="0"/>
            <a:r>
              <a:rPr lang="de-DE"/>
              <a:t> </a:t>
            </a:r>
          </a:p>
        </p:txBody>
      </p:sp>
      <p:sp>
        <p:nvSpPr>
          <p:cNvPr id="16" name="Textplatzhalter 15">
            <a:extLst>
              <a:ext uri="{FF2B5EF4-FFF2-40B4-BE49-F238E27FC236}">
                <a16:creationId xmlns:a16="http://schemas.microsoft.com/office/drawing/2014/main" id="{83F1856A-FCC7-43E8-AC2A-321098E06FDA}"/>
              </a:ext>
            </a:extLst>
          </p:cNvPr>
          <p:cNvSpPr>
            <a:spLocks noGrp="1"/>
          </p:cNvSpPr>
          <p:nvPr>
            <p:ph type="body" sz="quarter" idx="33" hasCustomPrompt="1"/>
          </p:nvPr>
        </p:nvSpPr>
        <p:spPr bwMode="gray">
          <a:xfrm>
            <a:off x="9258000" y="3466800"/>
            <a:ext cx="2934000" cy="3391200"/>
          </a:xfrm>
          <a:custGeom>
            <a:avLst/>
            <a:gdLst>
              <a:gd name="connsiteX0" fmla="*/ 0 w 4044000"/>
              <a:gd name="connsiteY0" fmla="*/ 0 h 3430800"/>
              <a:gd name="connsiteX1" fmla="*/ 4044000 w 4044000"/>
              <a:gd name="connsiteY1" fmla="*/ 0 h 3430800"/>
              <a:gd name="connsiteX2" fmla="*/ 4044000 w 4044000"/>
              <a:gd name="connsiteY2" fmla="*/ 3430800 h 3430800"/>
              <a:gd name="connsiteX3" fmla="*/ 0 w 4044000"/>
              <a:gd name="connsiteY3" fmla="*/ 3430800 h 3430800"/>
            </a:gdLst>
            <a:ahLst/>
            <a:cxnLst>
              <a:cxn ang="0">
                <a:pos x="connsiteX0" y="connsiteY0"/>
              </a:cxn>
              <a:cxn ang="0">
                <a:pos x="connsiteX1" y="connsiteY1"/>
              </a:cxn>
              <a:cxn ang="0">
                <a:pos x="connsiteX2" y="connsiteY2"/>
              </a:cxn>
              <a:cxn ang="0">
                <a:pos x="connsiteX3" y="connsiteY3"/>
              </a:cxn>
            </a:cxnLst>
            <a:rect l="l" t="t" r="r" b="b"/>
            <a:pathLst>
              <a:path w="4044000" h="3430800">
                <a:moveTo>
                  <a:pt x="0" y="0"/>
                </a:moveTo>
                <a:lnTo>
                  <a:pt x="4044000" y="0"/>
                </a:lnTo>
                <a:lnTo>
                  <a:pt x="4044000" y="3430800"/>
                </a:lnTo>
                <a:lnTo>
                  <a:pt x="0" y="3430800"/>
                </a:lnTo>
                <a:close/>
              </a:path>
            </a:pathLst>
          </a:custGeom>
          <a:gradFill flip="none" rotWithShape="1">
            <a:gsLst>
              <a:gs pos="0">
                <a:schemeClr val="accent3"/>
              </a:gs>
              <a:gs pos="25000">
                <a:schemeClr val="accent3">
                  <a:alpha val="61000"/>
                </a:schemeClr>
              </a:gs>
              <a:gs pos="100000">
                <a:schemeClr val="accent1">
                  <a:alpha val="11000"/>
                </a:schemeClr>
              </a:gs>
            </a:gsLst>
            <a:lin ang="18900000" scaled="1"/>
            <a:tileRect/>
          </a:gradFill>
        </p:spPr>
        <p:txBody>
          <a:bodyPr wrap="square">
            <a:noAutofit/>
          </a:bodyPr>
          <a:lstStyle>
            <a:lvl1pPr marL="0" indent="0">
              <a:buNone/>
              <a:defRPr/>
            </a:lvl1pPr>
          </a:lstStyle>
          <a:p>
            <a:pPr lvl="0"/>
            <a:r>
              <a:rPr lang="de-DE"/>
              <a:t> </a:t>
            </a:r>
          </a:p>
        </p:txBody>
      </p:sp>
      <p:sp>
        <p:nvSpPr>
          <p:cNvPr id="3" name="Inhaltsplatzhalter 2">
            <a:extLst>
              <a:ext uri="{FF2B5EF4-FFF2-40B4-BE49-F238E27FC236}">
                <a16:creationId xmlns:a16="http://schemas.microsoft.com/office/drawing/2014/main" id="{18A1C4B1-B94A-4456-A6F4-495D52DF3FA9}"/>
              </a:ext>
            </a:extLst>
          </p:cNvPr>
          <p:cNvSpPr>
            <a:spLocks noGrp="1"/>
          </p:cNvSpPr>
          <p:nvPr>
            <p:ph idx="1" hasCustomPrompt="1"/>
          </p:nvPr>
        </p:nvSpPr>
        <p:spPr bwMode="gray">
          <a:xfrm>
            <a:off x="552000" y="1656000"/>
            <a:ext cx="5400000" cy="4248000"/>
          </a:xfrm>
          <a:prstGeom prst="rect">
            <a:avLst/>
          </a:prstGeom>
        </p:spPr>
        <p:txBody>
          <a:bodyPr vert="horz" lIns="0" tIns="0" rIns="0" bIns="0" rtlCol="0">
            <a:noAutofit/>
          </a:bodyPr>
          <a:lstStyle>
            <a:lvl1pPr>
              <a:defRPr lang="en-US" dirty="0"/>
            </a:lvl1pPr>
            <a:lvl2pPr>
              <a:defRPr lang="de-DE" dirty="0"/>
            </a:lvl2pPr>
            <a:lvl3pPr>
              <a:defRPr lang="de-DE" dirty="0"/>
            </a:lvl3pPr>
            <a:lvl4pPr>
              <a:defRPr lang="de-DE" dirty="0"/>
            </a:lvl4pPr>
            <a:lvl5pPr>
              <a:defRPr lang="de-DE"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liennummernplatzhalter 5">
            <a:extLst>
              <a:ext uri="{FF2B5EF4-FFF2-40B4-BE49-F238E27FC236}">
                <a16:creationId xmlns:a16="http://schemas.microsoft.com/office/drawing/2014/main" id="{F0E309B2-01A8-4B84-8FE8-BBECDA1735BB}"/>
              </a:ext>
            </a:extLst>
          </p:cNvPr>
          <p:cNvSpPr>
            <a:spLocks noGrp="1"/>
          </p:cNvSpPr>
          <p:nvPr>
            <p:ph type="sldNum" sz="quarter" idx="12"/>
          </p:nvPr>
        </p:nvSpPr>
        <p:spPr bwMode="gray"/>
        <p:txBody>
          <a:bodyPr/>
          <a:lstStyle/>
          <a:p>
            <a:fld id="{5451D7F1-8117-4C01-ADFC-C0DE525789EF}" type="slidenum">
              <a:rPr lang="en-US" smtClean="0"/>
              <a:t>‹Nr.›</a:t>
            </a:fld>
            <a:endParaRPr lang="en-US"/>
          </a:p>
        </p:txBody>
      </p:sp>
      <p:sp>
        <p:nvSpPr>
          <p:cNvPr id="2" name="Titel 1">
            <a:extLst>
              <a:ext uri="{FF2B5EF4-FFF2-40B4-BE49-F238E27FC236}">
                <a16:creationId xmlns:a16="http://schemas.microsoft.com/office/drawing/2014/main" id="{8B43495D-275E-4379-9F12-145249451DDA}"/>
              </a:ext>
            </a:extLst>
          </p:cNvPr>
          <p:cNvSpPr>
            <a:spLocks noGrp="1"/>
          </p:cNvSpPr>
          <p:nvPr>
            <p:ph type="title" hasCustomPrompt="1"/>
          </p:nvPr>
        </p:nvSpPr>
        <p:spPr bwMode="gray">
          <a:xfrm>
            <a:off x="552000" y="324000"/>
            <a:ext cx="5400000" cy="792000"/>
          </a:xfrm>
        </p:spPr>
        <p:txBody>
          <a:bodyPr/>
          <a:lstStyle>
            <a:lvl1pPr>
              <a:tabLst>
                <a:tab pos="1346200" algn="l"/>
              </a:tabLst>
              <a:defRPr/>
            </a:lvl1pPr>
          </a:lstStyle>
          <a:p>
            <a:r>
              <a:rPr lang="en-US"/>
              <a:t>Click to edit title style</a:t>
            </a:r>
          </a:p>
        </p:txBody>
      </p:sp>
      <p:sp>
        <p:nvSpPr>
          <p:cNvPr id="17" name="Bildplatzhalter 6">
            <a:extLst>
              <a:ext uri="{FF2B5EF4-FFF2-40B4-BE49-F238E27FC236}">
                <a16:creationId xmlns:a16="http://schemas.microsoft.com/office/drawing/2014/main" id="{E2273D51-F499-4708-BF89-6F2E56430A15}"/>
              </a:ext>
            </a:extLst>
          </p:cNvPr>
          <p:cNvSpPr>
            <a:spLocks noGrp="1"/>
          </p:cNvSpPr>
          <p:nvPr>
            <p:ph type="pic" sz="quarter" idx="34" hasCustomPrompt="1"/>
          </p:nvPr>
        </p:nvSpPr>
        <p:spPr bwMode="gray">
          <a:xfrm>
            <a:off x="6239539" y="3466800"/>
            <a:ext cx="2934000" cy="3391200"/>
          </a:xfrm>
          <a:prstGeom prst="rect">
            <a:avLst/>
          </a:prstGeom>
          <a:solidFill>
            <a:schemeClr val="bg2"/>
          </a:solidFill>
        </p:spPr>
        <p:txBody>
          <a:bodyPr vert="horz" lIns="0" tIns="0" rIns="0" bIns="0" rtlCol="0" anchor="ctr" anchorCtr="0">
            <a:normAutofit/>
          </a:bodyPr>
          <a:lstStyle>
            <a:lvl1pPr>
              <a:defRPr lang="de-DE"/>
            </a:lvl1pPr>
          </a:lstStyle>
          <a:p>
            <a:pPr marL="0" lvl="0" indent="0" algn="ctr">
              <a:buNone/>
            </a:pPr>
            <a:r>
              <a:rPr lang="de-DE"/>
              <a:t>Picture</a:t>
            </a:r>
          </a:p>
        </p:txBody>
      </p:sp>
      <p:sp>
        <p:nvSpPr>
          <p:cNvPr id="18" name="Bildplatzhalter 6">
            <a:extLst>
              <a:ext uri="{FF2B5EF4-FFF2-40B4-BE49-F238E27FC236}">
                <a16:creationId xmlns:a16="http://schemas.microsoft.com/office/drawing/2014/main" id="{B35D05CE-436C-4EFA-9778-271D09FD168B}"/>
              </a:ext>
            </a:extLst>
          </p:cNvPr>
          <p:cNvSpPr>
            <a:spLocks noGrp="1"/>
          </p:cNvSpPr>
          <p:nvPr>
            <p:ph type="pic" sz="quarter" idx="35" hasCustomPrompt="1"/>
          </p:nvPr>
        </p:nvSpPr>
        <p:spPr bwMode="gray">
          <a:xfrm>
            <a:off x="6239539" y="0"/>
            <a:ext cx="2934000" cy="3391200"/>
          </a:xfrm>
          <a:prstGeom prst="rect">
            <a:avLst/>
          </a:prstGeom>
          <a:solidFill>
            <a:schemeClr val="bg2"/>
          </a:solidFill>
        </p:spPr>
        <p:txBody>
          <a:bodyPr vert="horz" lIns="0" tIns="0" rIns="0" bIns="0" rtlCol="0" anchor="ctr" anchorCtr="0">
            <a:normAutofit/>
          </a:bodyPr>
          <a:lstStyle>
            <a:lvl1pPr>
              <a:defRPr lang="de-DE"/>
            </a:lvl1pPr>
          </a:lstStyle>
          <a:p>
            <a:pPr marL="0" lvl="0" indent="0" algn="ctr">
              <a:buNone/>
            </a:pPr>
            <a:r>
              <a:rPr lang="de-DE"/>
              <a:t>Picture</a:t>
            </a:r>
          </a:p>
        </p:txBody>
      </p:sp>
      <p:sp>
        <p:nvSpPr>
          <p:cNvPr id="19" name="Textplatzhalter 18">
            <a:extLst>
              <a:ext uri="{FF2B5EF4-FFF2-40B4-BE49-F238E27FC236}">
                <a16:creationId xmlns:a16="http://schemas.microsoft.com/office/drawing/2014/main" id="{3FF1E5DE-249E-4342-B3A1-D1DBD28A5E10}"/>
              </a:ext>
            </a:extLst>
          </p:cNvPr>
          <p:cNvSpPr>
            <a:spLocks noGrp="1"/>
          </p:cNvSpPr>
          <p:nvPr>
            <p:ph type="body" sz="quarter" idx="36" hasCustomPrompt="1"/>
          </p:nvPr>
        </p:nvSpPr>
        <p:spPr bwMode="gray">
          <a:xfrm>
            <a:off x="6239538" y="-1"/>
            <a:ext cx="2934000" cy="3391200"/>
          </a:xfrm>
          <a:custGeom>
            <a:avLst/>
            <a:gdLst>
              <a:gd name="connsiteX0" fmla="*/ 0 w 4044000"/>
              <a:gd name="connsiteY0" fmla="*/ 0 h 3430800"/>
              <a:gd name="connsiteX1" fmla="*/ 4044000 w 4044000"/>
              <a:gd name="connsiteY1" fmla="*/ 0 h 3430800"/>
              <a:gd name="connsiteX2" fmla="*/ 4044000 w 4044000"/>
              <a:gd name="connsiteY2" fmla="*/ 3430800 h 3430800"/>
              <a:gd name="connsiteX3" fmla="*/ 0 w 4044000"/>
              <a:gd name="connsiteY3" fmla="*/ 3430800 h 3430800"/>
            </a:gdLst>
            <a:ahLst/>
            <a:cxnLst>
              <a:cxn ang="0">
                <a:pos x="connsiteX0" y="connsiteY0"/>
              </a:cxn>
              <a:cxn ang="0">
                <a:pos x="connsiteX1" y="connsiteY1"/>
              </a:cxn>
              <a:cxn ang="0">
                <a:pos x="connsiteX2" y="connsiteY2"/>
              </a:cxn>
              <a:cxn ang="0">
                <a:pos x="connsiteX3" y="connsiteY3"/>
              </a:cxn>
            </a:cxnLst>
            <a:rect l="l" t="t" r="r" b="b"/>
            <a:pathLst>
              <a:path w="4044000" h="3430800">
                <a:moveTo>
                  <a:pt x="0" y="0"/>
                </a:moveTo>
                <a:lnTo>
                  <a:pt x="4044000" y="0"/>
                </a:lnTo>
                <a:lnTo>
                  <a:pt x="4044000" y="3430800"/>
                </a:lnTo>
                <a:lnTo>
                  <a:pt x="0" y="3430800"/>
                </a:lnTo>
                <a:close/>
              </a:path>
            </a:pathLst>
          </a:custGeom>
          <a:gradFill flip="none" rotWithShape="1">
            <a:gsLst>
              <a:gs pos="0">
                <a:schemeClr val="accent3"/>
              </a:gs>
              <a:gs pos="25000">
                <a:schemeClr val="accent3">
                  <a:alpha val="61000"/>
                </a:schemeClr>
              </a:gs>
              <a:gs pos="100000">
                <a:schemeClr val="accent1">
                  <a:alpha val="11000"/>
                </a:schemeClr>
              </a:gs>
            </a:gsLst>
            <a:lin ang="18900000" scaled="1"/>
            <a:tileRect/>
          </a:gradFill>
        </p:spPr>
        <p:txBody>
          <a:bodyPr wrap="square">
            <a:noAutofit/>
          </a:bodyPr>
          <a:lstStyle>
            <a:lvl1pPr marL="0" indent="0">
              <a:buNone/>
              <a:defRPr/>
            </a:lvl1pPr>
          </a:lstStyle>
          <a:p>
            <a:pPr lvl="0"/>
            <a:r>
              <a:rPr lang="de-DE"/>
              <a:t> </a:t>
            </a:r>
          </a:p>
        </p:txBody>
      </p:sp>
      <p:sp>
        <p:nvSpPr>
          <p:cNvPr id="20" name="Textplatzhalter 19">
            <a:extLst>
              <a:ext uri="{FF2B5EF4-FFF2-40B4-BE49-F238E27FC236}">
                <a16:creationId xmlns:a16="http://schemas.microsoft.com/office/drawing/2014/main" id="{4EAC7C53-D63C-492C-A7DF-5E1F221EED5A}"/>
              </a:ext>
            </a:extLst>
          </p:cNvPr>
          <p:cNvSpPr>
            <a:spLocks noGrp="1"/>
          </p:cNvSpPr>
          <p:nvPr>
            <p:ph type="body" sz="quarter" idx="37" hasCustomPrompt="1"/>
          </p:nvPr>
        </p:nvSpPr>
        <p:spPr bwMode="gray">
          <a:xfrm>
            <a:off x="6239538" y="3466800"/>
            <a:ext cx="2934000" cy="3391200"/>
          </a:xfrm>
          <a:custGeom>
            <a:avLst/>
            <a:gdLst>
              <a:gd name="connsiteX0" fmla="*/ 0 w 4044000"/>
              <a:gd name="connsiteY0" fmla="*/ 0 h 3430800"/>
              <a:gd name="connsiteX1" fmla="*/ 4044000 w 4044000"/>
              <a:gd name="connsiteY1" fmla="*/ 0 h 3430800"/>
              <a:gd name="connsiteX2" fmla="*/ 4044000 w 4044000"/>
              <a:gd name="connsiteY2" fmla="*/ 3430800 h 3430800"/>
              <a:gd name="connsiteX3" fmla="*/ 0 w 4044000"/>
              <a:gd name="connsiteY3" fmla="*/ 3430800 h 3430800"/>
            </a:gdLst>
            <a:ahLst/>
            <a:cxnLst>
              <a:cxn ang="0">
                <a:pos x="connsiteX0" y="connsiteY0"/>
              </a:cxn>
              <a:cxn ang="0">
                <a:pos x="connsiteX1" y="connsiteY1"/>
              </a:cxn>
              <a:cxn ang="0">
                <a:pos x="connsiteX2" y="connsiteY2"/>
              </a:cxn>
              <a:cxn ang="0">
                <a:pos x="connsiteX3" y="connsiteY3"/>
              </a:cxn>
            </a:cxnLst>
            <a:rect l="l" t="t" r="r" b="b"/>
            <a:pathLst>
              <a:path w="4044000" h="3430800">
                <a:moveTo>
                  <a:pt x="0" y="0"/>
                </a:moveTo>
                <a:lnTo>
                  <a:pt x="4044000" y="0"/>
                </a:lnTo>
                <a:lnTo>
                  <a:pt x="4044000" y="3430800"/>
                </a:lnTo>
                <a:lnTo>
                  <a:pt x="0" y="3430800"/>
                </a:lnTo>
                <a:close/>
              </a:path>
            </a:pathLst>
          </a:custGeom>
          <a:gradFill flip="none" rotWithShape="1">
            <a:gsLst>
              <a:gs pos="0">
                <a:schemeClr val="accent3"/>
              </a:gs>
              <a:gs pos="25000">
                <a:schemeClr val="accent3">
                  <a:alpha val="61000"/>
                </a:schemeClr>
              </a:gs>
              <a:gs pos="100000">
                <a:schemeClr val="accent1">
                  <a:alpha val="11000"/>
                </a:schemeClr>
              </a:gs>
            </a:gsLst>
            <a:lin ang="18900000" scaled="1"/>
            <a:tileRect/>
          </a:gradFill>
        </p:spPr>
        <p:txBody>
          <a:bodyPr wrap="square">
            <a:noAutofit/>
          </a:bodyPr>
          <a:lstStyle>
            <a:lvl1pPr marL="0" indent="0">
              <a:buNone/>
              <a:defRPr/>
            </a:lvl1pPr>
          </a:lstStyle>
          <a:p>
            <a:pPr lvl="0"/>
            <a:r>
              <a:rPr lang="de-DE"/>
              <a:t> </a:t>
            </a:r>
          </a:p>
        </p:txBody>
      </p:sp>
      <p:sp>
        <p:nvSpPr>
          <p:cNvPr id="5" name="Fußzeilenplatzhalter 4">
            <a:extLst>
              <a:ext uri="{FF2B5EF4-FFF2-40B4-BE49-F238E27FC236}">
                <a16:creationId xmlns:a16="http://schemas.microsoft.com/office/drawing/2014/main" id="{A19E041E-E982-4E50-AD1F-534ACB452A5F}"/>
              </a:ext>
            </a:extLst>
          </p:cNvPr>
          <p:cNvSpPr>
            <a:spLocks noGrp="1"/>
          </p:cNvSpPr>
          <p:nvPr>
            <p:ph type="ftr" sz="quarter" idx="11"/>
          </p:nvPr>
        </p:nvSpPr>
        <p:spPr bwMode="gray"/>
        <p:txBody>
          <a:bodyPr/>
          <a:lstStyle/>
          <a:p>
            <a:r>
              <a:rPr lang="de-DE"/>
              <a:t>© SCHOTT AG, Konkretisierung VBGNext, SKp, TSI-9</a:t>
            </a:r>
            <a:endParaRPr lang="en-US"/>
          </a:p>
        </p:txBody>
      </p:sp>
      <p:sp>
        <p:nvSpPr>
          <p:cNvPr id="21" name="Textplatzhalter 18">
            <a:extLst>
              <a:ext uri="{FF2B5EF4-FFF2-40B4-BE49-F238E27FC236}">
                <a16:creationId xmlns:a16="http://schemas.microsoft.com/office/drawing/2014/main" id="{D6A11502-75DB-4460-AF5C-66BA5B30C8B0}"/>
              </a:ext>
            </a:extLst>
          </p:cNvPr>
          <p:cNvSpPr>
            <a:spLocks noGrp="1" noChangeAspect="1"/>
          </p:cNvSpPr>
          <p:nvPr>
            <p:ph type="body" sz="quarter" idx="28" hasCustomPrompt="1"/>
          </p:nvPr>
        </p:nvSpPr>
        <p:spPr bwMode="gray">
          <a:xfrm>
            <a:off x="10163174" y="6119584"/>
            <a:ext cx="1476825" cy="738413"/>
          </a:xfrm>
          <a:custGeom>
            <a:avLst/>
            <a:gdLst>
              <a:gd name="connsiteX0" fmla="*/ 0 w 2321496"/>
              <a:gd name="connsiteY0" fmla="*/ 0 h 1160748"/>
              <a:gd name="connsiteX1" fmla="*/ 2321496 w 2321496"/>
              <a:gd name="connsiteY1" fmla="*/ 0 h 1160748"/>
              <a:gd name="connsiteX2" fmla="*/ 2321496 w 2321496"/>
              <a:gd name="connsiteY2" fmla="*/ 1160748 h 1160748"/>
              <a:gd name="connsiteX3" fmla="*/ 0 w 2321496"/>
              <a:gd name="connsiteY3" fmla="*/ 1160748 h 1160748"/>
            </a:gdLst>
            <a:ahLst/>
            <a:cxnLst>
              <a:cxn ang="0">
                <a:pos x="connsiteX0" y="connsiteY0"/>
              </a:cxn>
              <a:cxn ang="0">
                <a:pos x="connsiteX1" y="connsiteY1"/>
              </a:cxn>
              <a:cxn ang="0">
                <a:pos x="connsiteX2" y="connsiteY2"/>
              </a:cxn>
              <a:cxn ang="0">
                <a:pos x="connsiteX3" y="connsiteY3"/>
              </a:cxn>
            </a:cxnLst>
            <a:rect l="l" t="t" r="r" b="b"/>
            <a:pathLst>
              <a:path w="2321496" h="1160748">
                <a:moveTo>
                  <a:pt x="0" y="0"/>
                </a:moveTo>
                <a:lnTo>
                  <a:pt x="2321496" y="0"/>
                </a:lnTo>
                <a:lnTo>
                  <a:pt x="2321496" y="1160748"/>
                </a:lnTo>
                <a:lnTo>
                  <a:pt x="0" y="1160748"/>
                </a:lnTo>
                <a:close/>
              </a:path>
            </a:pathLst>
          </a:custGeom>
          <a:blipFill>
            <a:blip r:embed="rId2">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pPr lvl="0"/>
            <a:r>
              <a:rPr lang="de-DE"/>
              <a:t> </a:t>
            </a:r>
          </a:p>
        </p:txBody>
      </p:sp>
      <p:sp>
        <p:nvSpPr>
          <p:cNvPr id="22" name="Fußzeilenplatzhalter 4" title="NovaPathClassification">
            <a:extLst>
              <a:ext uri="{FF2B5EF4-FFF2-40B4-BE49-F238E27FC236}">
                <a16:creationId xmlns:a16="http://schemas.microsoft.com/office/drawing/2014/main" id="{2834C609-FC8B-404D-965F-3B5B7B949655}"/>
              </a:ext>
            </a:extLst>
          </p:cNvPr>
          <p:cNvSpPr txBox="1">
            <a:spLocks/>
          </p:cNvSpPr>
          <p:nvPr userDrawn="1"/>
        </p:nvSpPr>
        <p:spPr bwMode="gray">
          <a:xfrm>
            <a:off x="542925" y="6547813"/>
            <a:ext cx="681661" cy="180000"/>
          </a:xfrm>
          <a:prstGeom prst="rect">
            <a:avLst/>
          </a:prstGeom>
        </p:spPr>
        <p:txBody>
          <a:bodyPr vert="horz" lIns="0" tIns="0" rIns="0" bIns="0" rtlCol="0" anchor="t" anchorCtr="0">
            <a:noAutofit/>
          </a:bodyPr>
          <a:lstStyle>
            <a:defPPr>
              <a:defRPr lang="de-DE"/>
            </a:defPPr>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Tree>
    <p:extLst>
      <p:ext uri="{BB962C8B-B14F-4D97-AF65-F5344CB8AC3E}">
        <p14:creationId xmlns:p14="http://schemas.microsoft.com/office/powerpoint/2010/main" val="76071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ext+Pictur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FAE72DEA-5915-40F4-8274-9B1C08764C2A}"/>
              </a:ext>
            </a:extLst>
          </p:cNvPr>
          <p:cNvSpPr>
            <a:spLocks noGrp="1"/>
          </p:cNvSpPr>
          <p:nvPr>
            <p:ph type="pic" sz="quarter" idx="15" hasCustomPrompt="1"/>
          </p:nvPr>
        </p:nvSpPr>
        <p:spPr bwMode="gray">
          <a:xfrm>
            <a:off x="8148000" y="0"/>
            <a:ext cx="4044000" cy="6858000"/>
          </a:xfrm>
          <a:prstGeom prst="rect">
            <a:avLst/>
          </a:prstGeom>
          <a:solidFill>
            <a:schemeClr val="bg2"/>
          </a:solidFill>
        </p:spPr>
        <p:txBody>
          <a:bodyPr vert="horz" lIns="0" tIns="0" rIns="0" bIns="0" rtlCol="0" anchor="ctr" anchorCtr="0">
            <a:normAutofit/>
          </a:bodyPr>
          <a:lstStyle>
            <a:lvl1pPr>
              <a:defRPr lang="de-DE"/>
            </a:lvl1pPr>
          </a:lstStyle>
          <a:p>
            <a:pPr marL="0" lvl="0" indent="0" algn="ctr">
              <a:buNone/>
            </a:pPr>
            <a:r>
              <a:rPr lang="de-DE"/>
              <a:t>Picture</a:t>
            </a:r>
          </a:p>
        </p:txBody>
      </p:sp>
      <p:sp>
        <p:nvSpPr>
          <p:cNvPr id="16" name="Textplatzhalter 15">
            <a:extLst>
              <a:ext uri="{FF2B5EF4-FFF2-40B4-BE49-F238E27FC236}">
                <a16:creationId xmlns:a16="http://schemas.microsoft.com/office/drawing/2014/main" id="{2225FC1F-418B-41D7-AF5B-832FC4550C61}"/>
              </a:ext>
            </a:extLst>
          </p:cNvPr>
          <p:cNvSpPr>
            <a:spLocks noGrp="1"/>
          </p:cNvSpPr>
          <p:nvPr>
            <p:ph type="body" sz="quarter" idx="18" hasCustomPrompt="1"/>
          </p:nvPr>
        </p:nvSpPr>
        <p:spPr bwMode="gray">
          <a:xfrm>
            <a:off x="8148000" y="-1"/>
            <a:ext cx="4044000" cy="6857999"/>
          </a:xfrm>
          <a:custGeom>
            <a:avLst/>
            <a:gdLst>
              <a:gd name="connsiteX0" fmla="*/ 0 w 4044000"/>
              <a:gd name="connsiteY0" fmla="*/ 0 h 6857999"/>
              <a:gd name="connsiteX1" fmla="*/ 4044000 w 4044000"/>
              <a:gd name="connsiteY1" fmla="*/ 0 h 6857999"/>
              <a:gd name="connsiteX2" fmla="*/ 4044000 w 4044000"/>
              <a:gd name="connsiteY2" fmla="*/ 6857999 h 6857999"/>
              <a:gd name="connsiteX3" fmla="*/ 0 w 4044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044000" h="6857999">
                <a:moveTo>
                  <a:pt x="0" y="0"/>
                </a:moveTo>
                <a:lnTo>
                  <a:pt x="4044000" y="0"/>
                </a:lnTo>
                <a:lnTo>
                  <a:pt x="4044000" y="6857999"/>
                </a:lnTo>
                <a:lnTo>
                  <a:pt x="0" y="6857999"/>
                </a:lnTo>
                <a:close/>
              </a:path>
            </a:pathLst>
          </a:custGeom>
          <a:gradFill flip="none" rotWithShape="1">
            <a:gsLst>
              <a:gs pos="0">
                <a:schemeClr val="accent3"/>
              </a:gs>
              <a:gs pos="20000">
                <a:schemeClr val="accent3">
                  <a:alpha val="61000"/>
                </a:schemeClr>
              </a:gs>
              <a:gs pos="100000">
                <a:schemeClr val="accent1">
                  <a:alpha val="11000"/>
                </a:schemeClr>
              </a:gs>
            </a:gsLst>
            <a:lin ang="18900000" scaled="1"/>
            <a:tileRect/>
          </a:gradFill>
        </p:spPr>
        <p:txBody>
          <a:bodyPr wrap="square">
            <a:noAutofit/>
          </a:bodyPr>
          <a:lstStyle>
            <a:lvl1pPr marL="0" indent="0">
              <a:buNone/>
              <a:defRPr/>
            </a:lvl1pPr>
          </a:lstStyle>
          <a:p>
            <a:pPr lvl="0"/>
            <a:r>
              <a:rPr lang="de-DE"/>
              <a:t> </a:t>
            </a:r>
          </a:p>
        </p:txBody>
      </p:sp>
      <p:sp>
        <p:nvSpPr>
          <p:cNvPr id="2" name="Titel 1">
            <a:extLst>
              <a:ext uri="{FF2B5EF4-FFF2-40B4-BE49-F238E27FC236}">
                <a16:creationId xmlns:a16="http://schemas.microsoft.com/office/drawing/2014/main" id="{C5D39B15-9B91-4125-814D-5F27FD8FA1CB}"/>
              </a:ext>
            </a:extLst>
          </p:cNvPr>
          <p:cNvSpPr>
            <a:spLocks noGrp="1"/>
          </p:cNvSpPr>
          <p:nvPr>
            <p:ph type="title" hasCustomPrompt="1"/>
          </p:nvPr>
        </p:nvSpPr>
        <p:spPr bwMode="gray">
          <a:xfrm>
            <a:off x="552000" y="324000"/>
            <a:ext cx="7290000" cy="792000"/>
          </a:xfrm>
        </p:spPr>
        <p:txBody>
          <a:bodyPr/>
          <a:lstStyle/>
          <a:p>
            <a:r>
              <a:rPr lang="en-US"/>
              <a:t>Click to edit Master title style</a:t>
            </a:r>
          </a:p>
        </p:txBody>
      </p:sp>
      <p:sp>
        <p:nvSpPr>
          <p:cNvPr id="4" name="Fußzeilenplatzhalter 3">
            <a:extLst>
              <a:ext uri="{FF2B5EF4-FFF2-40B4-BE49-F238E27FC236}">
                <a16:creationId xmlns:a16="http://schemas.microsoft.com/office/drawing/2014/main" id="{C95D792A-C5E3-4459-A105-BE905B4AD818}"/>
              </a:ext>
            </a:extLst>
          </p:cNvPr>
          <p:cNvSpPr>
            <a:spLocks noGrp="1"/>
          </p:cNvSpPr>
          <p:nvPr>
            <p:ph type="ftr" sz="quarter" idx="11"/>
          </p:nvPr>
        </p:nvSpPr>
        <p:spPr bwMode="gray"/>
        <p:txBody>
          <a:bodyPr/>
          <a:lstStyle/>
          <a:p>
            <a:r>
              <a:rPr lang="de-DE"/>
              <a:t>© SCHOTT AG, Konkretisierung VBGNext, SKp, TSI-9</a:t>
            </a:r>
            <a:endParaRPr lang="en-US"/>
          </a:p>
        </p:txBody>
      </p:sp>
      <p:sp>
        <p:nvSpPr>
          <p:cNvPr id="5" name="Foliennummernplatzhalter 4">
            <a:extLst>
              <a:ext uri="{FF2B5EF4-FFF2-40B4-BE49-F238E27FC236}">
                <a16:creationId xmlns:a16="http://schemas.microsoft.com/office/drawing/2014/main" id="{17701C8A-08AF-4570-9C4C-EB8FDC4CD777}"/>
              </a:ext>
            </a:extLst>
          </p:cNvPr>
          <p:cNvSpPr>
            <a:spLocks noGrp="1"/>
          </p:cNvSpPr>
          <p:nvPr>
            <p:ph type="sldNum" sz="quarter" idx="12"/>
          </p:nvPr>
        </p:nvSpPr>
        <p:spPr bwMode="gray"/>
        <p:txBody>
          <a:bodyPr/>
          <a:lstStyle/>
          <a:p>
            <a:fld id="{5451D7F1-8117-4C01-ADFC-C0DE525789EF}" type="slidenum">
              <a:rPr lang="en-US" smtClean="0"/>
              <a:t>‹Nr.›</a:t>
            </a:fld>
            <a:endParaRPr lang="en-US"/>
          </a:p>
        </p:txBody>
      </p:sp>
      <p:sp>
        <p:nvSpPr>
          <p:cNvPr id="10" name="Inhaltsplatzhalter 2">
            <a:extLst>
              <a:ext uri="{FF2B5EF4-FFF2-40B4-BE49-F238E27FC236}">
                <a16:creationId xmlns:a16="http://schemas.microsoft.com/office/drawing/2014/main" id="{52016A95-DE9D-468C-82A4-EADAF4C385DB}"/>
              </a:ext>
            </a:extLst>
          </p:cNvPr>
          <p:cNvSpPr>
            <a:spLocks noGrp="1"/>
          </p:cNvSpPr>
          <p:nvPr>
            <p:ph idx="1" hasCustomPrompt="1"/>
          </p:nvPr>
        </p:nvSpPr>
        <p:spPr bwMode="gray">
          <a:xfrm>
            <a:off x="552000" y="1656000"/>
            <a:ext cx="7289408" cy="4248000"/>
          </a:xfrm>
          <a:prstGeom prst="rect">
            <a:avLst/>
          </a:prstGeom>
        </p:spPr>
        <p:txBody>
          <a:bodyPr vert="horz" lIns="0" tIns="0" rIns="0" bIns="0" rtlCol="0">
            <a:noAutofit/>
          </a:bodyPr>
          <a:lstStyle>
            <a:lvl1pPr>
              <a:defRPr lang="en-US" dirty="0"/>
            </a:lvl1pPr>
            <a:lvl2pPr>
              <a:defRPr lang="de-DE" dirty="0"/>
            </a:lvl2pPr>
            <a:lvl3pPr>
              <a:defRPr lang="de-DE" dirty="0"/>
            </a:lvl3pPr>
            <a:lvl4pPr>
              <a:defRPr lang="de-DE" dirty="0"/>
            </a:lvl4pPr>
            <a:lvl5pPr>
              <a:defRPr lang="de-DE"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platzhalter 3">
            <a:extLst>
              <a:ext uri="{FF2B5EF4-FFF2-40B4-BE49-F238E27FC236}">
                <a16:creationId xmlns:a16="http://schemas.microsoft.com/office/drawing/2014/main" id="{33F03157-B264-43AF-A5D5-08EC1BD70244}"/>
              </a:ext>
            </a:extLst>
          </p:cNvPr>
          <p:cNvSpPr>
            <a:spLocks noGrp="1"/>
          </p:cNvSpPr>
          <p:nvPr>
            <p:ph type="body" sz="quarter" idx="29" hasCustomPrompt="1"/>
          </p:nvPr>
        </p:nvSpPr>
        <p:spPr bwMode="gray">
          <a:xfrm>
            <a:off x="552900" y="1197444"/>
            <a:ext cx="7289408" cy="216000"/>
          </a:xfrm>
        </p:spPr>
        <p:txBody>
          <a:bodyPr/>
          <a:lstStyle>
            <a:lvl1pPr marL="0" indent="0">
              <a:buNone/>
              <a:defRPr/>
            </a:lvl1pPr>
          </a:lstStyle>
          <a:p>
            <a:pPr lvl="0"/>
            <a:r>
              <a:rPr lang="en-US" noProof="0"/>
              <a:t>Click to edit text</a:t>
            </a:r>
          </a:p>
        </p:txBody>
      </p:sp>
      <p:sp>
        <p:nvSpPr>
          <p:cNvPr id="11" name="Textplatzhalter 18">
            <a:extLst>
              <a:ext uri="{FF2B5EF4-FFF2-40B4-BE49-F238E27FC236}">
                <a16:creationId xmlns:a16="http://schemas.microsoft.com/office/drawing/2014/main" id="{398D0E39-6E49-41FE-B297-1FCC5F4CEEC1}"/>
              </a:ext>
            </a:extLst>
          </p:cNvPr>
          <p:cNvSpPr>
            <a:spLocks noGrp="1" noChangeAspect="1"/>
          </p:cNvSpPr>
          <p:nvPr>
            <p:ph type="body" sz="quarter" idx="28" hasCustomPrompt="1"/>
          </p:nvPr>
        </p:nvSpPr>
        <p:spPr bwMode="gray">
          <a:xfrm>
            <a:off x="10163174" y="6119584"/>
            <a:ext cx="1476825" cy="738413"/>
          </a:xfrm>
          <a:custGeom>
            <a:avLst/>
            <a:gdLst>
              <a:gd name="connsiteX0" fmla="*/ 0 w 2321496"/>
              <a:gd name="connsiteY0" fmla="*/ 0 h 1160748"/>
              <a:gd name="connsiteX1" fmla="*/ 2321496 w 2321496"/>
              <a:gd name="connsiteY1" fmla="*/ 0 h 1160748"/>
              <a:gd name="connsiteX2" fmla="*/ 2321496 w 2321496"/>
              <a:gd name="connsiteY2" fmla="*/ 1160748 h 1160748"/>
              <a:gd name="connsiteX3" fmla="*/ 0 w 2321496"/>
              <a:gd name="connsiteY3" fmla="*/ 1160748 h 1160748"/>
            </a:gdLst>
            <a:ahLst/>
            <a:cxnLst>
              <a:cxn ang="0">
                <a:pos x="connsiteX0" y="connsiteY0"/>
              </a:cxn>
              <a:cxn ang="0">
                <a:pos x="connsiteX1" y="connsiteY1"/>
              </a:cxn>
              <a:cxn ang="0">
                <a:pos x="connsiteX2" y="connsiteY2"/>
              </a:cxn>
              <a:cxn ang="0">
                <a:pos x="connsiteX3" y="connsiteY3"/>
              </a:cxn>
            </a:cxnLst>
            <a:rect l="l" t="t" r="r" b="b"/>
            <a:pathLst>
              <a:path w="2321496" h="1160748">
                <a:moveTo>
                  <a:pt x="0" y="0"/>
                </a:moveTo>
                <a:lnTo>
                  <a:pt x="2321496" y="0"/>
                </a:lnTo>
                <a:lnTo>
                  <a:pt x="2321496" y="1160748"/>
                </a:lnTo>
                <a:lnTo>
                  <a:pt x="0" y="1160748"/>
                </a:lnTo>
                <a:close/>
              </a:path>
            </a:pathLst>
          </a:custGeom>
          <a:blipFill>
            <a:blip r:embed="rId2">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pPr lvl="0"/>
            <a:r>
              <a:rPr lang="de-DE"/>
              <a:t> </a:t>
            </a:r>
          </a:p>
        </p:txBody>
      </p:sp>
      <p:sp>
        <p:nvSpPr>
          <p:cNvPr id="12" name="Fußzeilenplatzhalter 4" title="NovaPathClassification">
            <a:extLst>
              <a:ext uri="{FF2B5EF4-FFF2-40B4-BE49-F238E27FC236}">
                <a16:creationId xmlns:a16="http://schemas.microsoft.com/office/drawing/2014/main" id="{2834C609-FC8B-404D-965F-3B5B7B949655}"/>
              </a:ext>
            </a:extLst>
          </p:cNvPr>
          <p:cNvSpPr txBox="1">
            <a:spLocks/>
          </p:cNvSpPr>
          <p:nvPr userDrawn="1"/>
        </p:nvSpPr>
        <p:spPr bwMode="gray">
          <a:xfrm>
            <a:off x="542925" y="6547813"/>
            <a:ext cx="681661" cy="180000"/>
          </a:xfrm>
          <a:prstGeom prst="rect">
            <a:avLst/>
          </a:prstGeom>
        </p:spPr>
        <p:txBody>
          <a:bodyPr vert="horz" lIns="0" tIns="0" rIns="0" bIns="0" rtlCol="0" anchor="t" anchorCtr="0">
            <a:noAutofit/>
          </a:bodyPr>
          <a:lstStyle>
            <a:defPPr>
              <a:defRPr lang="de-DE"/>
            </a:defPPr>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Tree>
    <p:extLst>
      <p:ext uri="{BB962C8B-B14F-4D97-AF65-F5344CB8AC3E}">
        <p14:creationId xmlns:p14="http://schemas.microsoft.com/office/powerpoint/2010/main" val="189661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ext+Pictures">
    <p:spTree>
      <p:nvGrpSpPr>
        <p:cNvPr id="1" name=""/>
        <p:cNvGrpSpPr/>
        <p:nvPr/>
      </p:nvGrpSpPr>
      <p:grpSpPr>
        <a:xfrm>
          <a:off x="0" y="0"/>
          <a:ext cx="0" cy="0"/>
          <a:chOff x="0" y="0"/>
          <a:chExt cx="0" cy="0"/>
        </a:xfrm>
      </p:grpSpPr>
      <p:sp>
        <p:nvSpPr>
          <p:cNvPr id="18" name="Bildplatzhalter 6">
            <a:extLst>
              <a:ext uri="{FF2B5EF4-FFF2-40B4-BE49-F238E27FC236}">
                <a16:creationId xmlns:a16="http://schemas.microsoft.com/office/drawing/2014/main" id="{71D42A5A-BF8D-4105-B007-064429D2B123}"/>
              </a:ext>
            </a:extLst>
          </p:cNvPr>
          <p:cNvSpPr>
            <a:spLocks noGrp="1"/>
          </p:cNvSpPr>
          <p:nvPr>
            <p:ph type="pic" sz="quarter" idx="31" hasCustomPrompt="1"/>
          </p:nvPr>
        </p:nvSpPr>
        <p:spPr bwMode="gray">
          <a:xfrm>
            <a:off x="8148000" y="3466800"/>
            <a:ext cx="4044000" cy="3391200"/>
          </a:xfrm>
          <a:prstGeom prst="rect">
            <a:avLst/>
          </a:prstGeom>
          <a:solidFill>
            <a:schemeClr val="bg2"/>
          </a:solidFill>
        </p:spPr>
        <p:txBody>
          <a:bodyPr vert="horz" lIns="0" tIns="0" rIns="0" bIns="0" rtlCol="0" anchor="ctr" anchorCtr="0">
            <a:normAutofit/>
          </a:bodyPr>
          <a:lstStyle>
            <a:lvl1pPr>
              <a:defRPr lang="de-DE"/>
            </a:lvl1pPr>
          </a:lstStyle>
          <a:p>
            <a:pPr marL="0" lvl="0" indent="0" algn="ctr">
              <a:buNone/>
            </a:pPr>
            <a:r>
              <a:rPr lang="de-DE"/>
              <a:t>Picture</a:t>
            </a:r>
          </a:p>
        </p:txBody>
      </p:sp>
      <p:sp>
        <p:nvSpPr>
          <p:cNvPr id="24" name="Textplatzhalter 23">
            <a:extLst>
              <a:ext uri="{FF2B5EF4-FFF2-40B4-BE49-F238E27FC236}">
                <a16:creationId xmlns:a16="http://schemas.microsoft.com/office/drawing/2014/main" id="{FA6869A6-8966-4D81-BD02-9D32EDBDC449}"/>
              </a:ext>
            </a:extLst>
          </p:cNvPr>
          <p:cNvSpPr>
            <a:spLocks noGrp="1"/>
          </p:cNvSpPr>
          <p:nvPr>
            <p:ph type="body" sz="quarter" idx="33" hasCustomPrompt="1"/>
          </p:nvPr>
        </p:nvSpPr>
        <p:spPr bwMode="gray">
          <a:xfrm>
            <a:off x="8147999" y="3466800"/>
            <a:ext cx="4044000" cy="3391200"/>
          </a:xfrm>
          <a:custGeom>
            <a:avLst/>
            <a:gdLst>
              <a:gd name="connsiteX0" fmla="*/ 0 w 4044000"/>
              <a:gd name="connsiteY0" fmla="*/ 0 h 3430800"/>
              <a:gd name="connsiteX1" fmla="*/ 4044000 w 4044000"/>
              <a:gd name="connsiteY1" fmla="*/ 0 h 3430800"/>
              <a:gd name="connsiteX2" fmla="*/ 4044000 w 4044000"/>
              <a:gd name="connsiteY2" fmla="*/ 3430800 h 3430800"/>
              <a:gd name="connsiteX3" fmla="*/ 0 w 4044000"/>
              <a:gd name="connsiteY3" fmla="*/ 3430800 h 3430800"/>
            </a:gdLst>
            <a:ahLst/>
            <a:cxnLst>
              <a:cxn ang="0">
                <a:pos x="connsiteX0" y="connsiteY0"/>
              </a:cxn>
              <a:cxn ang="0">
                <a:pos x="connsiteX1" y="connsiteY1"/>
              </a:cxn>
              <a:cxn ang="0">
                <a:pos x="connsiteX2" y="connsiteY2"/>
              </a:cxn>
              <a:cxn ang="0">
                <a:pos x="connsiteX3" y="connsiteY3"/>
              </a:cxn>
            </a:cxnLst>
            <a:rect l="l" t="t" r="r" b="b"/>
            <a:pathLst>
              <a:path w="4044000" h="3430800">
                <a:moveTo>
                  <a:pt x="0" y="0"/>
                </a:moveTo>
                <a:lnTo>
                  <a:pt x="4044000" y="0"/>
                </a:lnTo>
                <a:lnTo>
                  <a:pt x="4044000" y="3430800"/>
                </a:lnTo>
                <a:lnTo>
                  <a:pt x="0" y="3430800"/>
                </a:lnTo>
                <a:close/>
              </a:path>
            </a:pathLst>
          </a:custGeom>
          <a:gradFill flip="none" rotWithShape="1">
            <a:gsLst>
              <a:gs pos="0">
                <a:schemeClr val="accent3"/>
              </a:gs>
              <a:gs pos="25000">
                <a:schemeClr val="accent3">
                  <a:alpha val="61000"/>
                </a:schemeClr>
              </a:gs>
              <a:gs pos="100000">
                <a:schemeClr val="accent1">
                  <a:alpha val="11000"/>
                </a:schemeClr>
              </a:gs>
            </a:gsLst>
            <a:lin ang="18900000" scaled="1"/>
            <a:tileRect/>
          </a:gradFill>
        </p:spPr>
        <p:txBody>
          <a:bodyPr wrap="square">
            <a:noAutofit/>
          </a:bodyPr>
          <a:lstStyle>
            <a:lvl1pPr marL="0" indent="0">
              <a:buNone/>
              <a:defRPr/>
            </a:lvl1pPr>
          </a:lstStyle>
          <a:p>
            <a:pPr lvl="0"/>
            <a:r>
              <a:rPr lang="de-DE"/>
              <a:t> </a:t>
            </a:r>
          </a:p>
        </p:txBody>
      </p:sp>
      <p:sp>
        <p:nvSpPr>
          <p:cNvPr id="7" name="Bildplatzhalter 6">
            <a:extLst>
              <a:ext uri="{FF2B5EF4-FFF2-40B4-BE49-F238E27FC236}">
                <a16:creationId xmlns:a16="http://schemas.microsoft.com/office/drawing/2014/main" id="{FAE72DEA-5915-40F4-8274-9B1C08764C2A}"/>
              </a:ext>
            </a:extLst>
          </p:cNvPr>
          <p:cNvSpPr>
            <a:spLocks noGrp="1"/>
          </p:cNvSpPr>
          <p:nvPr>
            <p:ph type="pic" sz="quarter" idx="15" hasCustomPrompt="1"/>
          </p:nvPr>
        </p:nvSpPr>
        <p:spPr bwMode="gray">
          <a:xfrm>
            <a:off x="8148000" y="0"/>
            <a:ext cx="4044000" cy="3391200"/>
          </a:xfrm>
          <a:prstGeom prst="rect">
            <a:avLst/>
          </a:prstGeom>
          <a:solidFill>
            <a:schemeClr val="bg2"/>
          </a:solidFill>
        </p:spPr>
        <p:txBody>
          <a:bodyPr vert="horz" lIns="0" tIns="0" rIns="0" bIns="0" rtlCol="0" anchor="ctr" anchorCtr="0">
            <a:normAutofit/>
          </a:bodyPr>
          <a:lstStyle>
            <a:lvl1pPr>
              <a:defRPr lang="de-DE"/>
            </a:lvl1pPr>
          </a:lstStyle>
          <a:p>
            <a:pPr marL="0" lvl="0" indent="0" algn="ctr">
              <a:buNone/>
            </a:pPr>
            <a:r>
              <a:rPr lang="de-DE"/>
              <a:t>Picture</a:t>
            </a:r>
          </a:p>
        </p:txBody>
      </p:sp>
      <p:sp>
        <p:nvSpPr>
          <p:cNvPr id="2" name="Titel 1">
            <a:extLst>
              <a:ext uri="{FF2B5EF4-FFF2-40B4-BE49-F238E27FC236}">
                <a16:creationId xmlns:a16="http://schemas.microsoft.com/office/drawing/2014/main" id="{C5D39B15-9B91-4125-814D-5F27FD8FA1CB}"/>
              </a:ext>
            </a:extLst>
          </p:cNvPr>
          <p:cNvSpPr>
            <a:spLocks noGrp="1"/>
          </p:cNvSpPr>
          <p:nvPr>
            <p:ph type="title" hasCustomPrompt="1"/>
          </p:nvPr>
        </p:nvSpPr>
        <p:spPr bwMode="gray">
          <a:xfrm>
            <a:off x="552000" y="324000"/>
            <a:ext cx="7290000" cy="792000"/>
          </a:xfrm>
        </p:spPr>
        <p:txBody>
          <a:bodyPr/>
          <a:lstStyle/>
          <a:p>
            <a:r>
              <a:rPr lang="en-US"/>
              <a:t>Click to edit Master title style</a:t>
            </a:r>
          </a:p>
        </p:txBody>
      </p:sp>
      <p:sp>
        <p:nvSpPr>
          <p:cNvPr id="4" name="Fußzeilenplatzhalter 3">
            <a:extLst>
              <a:ext uri="{FF2B5EF4-FFF2-40B4-BE49-F238E27FC236}">
                <a16:creationId xmlns:a16="http://schemas.microsoft.com/office/drawing/2014/main" id="{C95D792A-C5E3-4459-A105-BE905B4AD818}"/>
              </a:ext>
            </a:extLst>
          </p:cNvPr>
          <p:cNvSpPr>
            <a:spLocks noGrp="1"/>
          </p:cNvSpPr>
          <p:nvPr>
            <p:ph type="ftr" sz="quarter" idx="11"/>
          </p:nvPr>
        </p:nvSpPr>
        <p:spPr bwMode="gray"/>
        <p:txBody>
          <a:bodyPr/>
          <a:lstStyle/>
          <a:p>
            <a:r>
              <a:rPr lang="de-DE"/>
              <a:t>© SCHOTT AG, Konkretisierung VBGNext, SKp, TSI-9</a:t>
            </a:r>
            <a:endParaRPr lang="en-US"/>
          </a:p>
        </p:txBody>
      </p:sp>
      <p:sp>
        <p:nvSpPr>
          <p:cNvPr id="5" name="Foliennummernplatzhalter 4">
            <a:extLst>
              <a:ext uri="{FF2B5EF4-FFF2-40B4-BE49-F238E27FC236}">
                <a16:creationId xmlns:a16="http://schemas.microsoft.com/office/drawing/2014/main" id="{17701C8A-08AF-4570-9C4C-EB8FDC4CD777}"/>
              </a:ext>
            </a:extLst>
          </p:cNvPr>
          <p:cNvSpPr>
            <a:spLocks noGrp="1"/>
          </p:cNvSpPr>
          <p:nvPr>
            <p:ph type="sldNum" sz="quarter" idx="12"/>
          </p:nvPr>
        </p:nvSpPr>
        <p:spPr bwMode="gray"/>
        <p:txBody>
          <a:bodyPr/>
          <a:lstStyle/>
          <a:p>
            <a:fld id="{5451D7F1-8117-4C01-ADFC-C0DE525789EF}" type="slidenum">
              <a:rPr lang="en-US" smtClean="0"/>
              <a:t>‹Nr.›</a:t>
            </a:fld>
            <a:endParaRPr lang="en-US"/>
          </a:p>
        </p:txBody>
      </p:sp>
      <p:sp>
        <p:nvSpPr>
          <p:cNvPr id="10" name="Inhaltsplatzhalter 2">
            <a:extLst>
              <a:ext uri="{FF2B5EF4-FFF2-40B4-BE49-F238E27FC236}">
                <a16:creationId xmlns:a16="http://schemas.microsoft.com/office/drawing/2014/main" id="{52016A95-DE9D-468C-82A4-EADAF4C385DB}"/>
              </a:ext>
            </a:extLst>
          </p:cNvPr>
          <p:cNvSpPr>
            <a:spLocks noGrp="1"/>
          </p:cNvSpPr>
          <p:nvPr>
            <p:ph idx="1" hasCustomPrompt="1"/>
          </p:nvPr>
        </p:nvSpPr>
        <p:spPr bwMode="gray">
          <a:xfrm>
            <a:off x="552000" y="1656000"/>
            <a:ext cx="7290000" cy="4248000"/>
          </a:xfrm>
          <a:prstGeom prst="rect">
            <a:avLst/>
          </a:prstGeom>
        </p:spPr>
        <p:txBody>
          <a:bodyPr vert="horz" lIns="0" tIns="0" rIns="0" bIns="0" rtlCol="0">
            <a:noAutofit/>
          </a:bodyPr>
          <a:lstStyle>
            <a:lvl1pPr>
              <a:defRPr lang="en-US" dirty="0"/>
            </a:lvl1pPr>
            <a:lvl2pPr>
              <a:defRPr lang="de-DE" dirty="0"/>
            </a:lvl2pPr>
            <a:lvl3pPr>
              <a:defRPr lang="de-DE" dirty="0"/>
            </a:lvl3pPr>
            <a:lvl4pPr>
              <a:defRPr lang="de-DE" dirty="0"/>
            </a:lvl4pPr>
            <a:lvl5pPr>
              <a:defRPr lang="de-DE"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 name="Textplatzhalter 21">
            <a:extLst>
              <a:ext uri="{FF2B5EF4-FFF2-40B4-BE49-F238E27FC236}">
                <a16:creationId xmlns:a16="http://schemas.microsoft.com/office/drawing/2014/main" id="{973EB84B-A2A8-4052-BA7F-1C42280602C7}"/>
              </a:ext>
            </a:extLst>
          </p:cNvPr>
          <p:cNvSpPr>
            <a:spLocks noGrp="1"/>
          </p:cNvSpPr>
          <p:nvPr>
            <p:ph type="body" sz="quarter" idx="18" hasCustomPrompt="1"/>
          </p:nvPr>
        </p:nvSpPr>
        <p:spPr bwMode="gray">
          <a:xfrm>
            <a:off x="8147999" y="-1"/>
            <a:ext cx="4044000" cy="3391200"/>
          </a:xfrm>
          <a:custGeom>
            <a:avLst/>
            <a:gdLst>
              <a:gd name="connsiteX0" fmla="*/ 0 w 4044000"/>
              <a:gd name="connsiteY0" fmla="*/ 0 h 3430800"/>
              <a:gd name="connsiteX1" fmla="*/ 4044000 w 4044000"/>
              <a:gd name="connsiteY1" fmla="*/ 0 h 3430800"/>
              <a:gd name="connsiteX2" fmla="*/ 4044000 w 4044000"/>
              <a:gd name="connsiteY2" fmla="*/ 3430800 h 3430800"/>
              <a:gd name="connsiteX3" fmla="*/ 0 w 4044000"/>
              <a:gd name="connsiteY3" fmla="*/ 3430800 h 3430800"/>
            </a:gdLst>
            <a:ahLst/>
            <a:cxnLst>
              <a:cxn ang="0">
                <a:pos x="connsiteX0" y="connsiteY0"/>
              </a:cxn>
              <a:cxn ang="0">
                <a:pos x="connsiteX1" y="connsiteY1"/>
              </a:cxn>
              <a:cxn ang="0">
                <a:pos x="connsiteX2" y="connsiteY2"/>
              </a:cxn>
              <a:cxn ang="0">
                <a:pos x="connsiteX3" y="connsiteY3"/>
              </a:cxn>
            </a:cxnLst>
            <a:rect l="l" t="t" r="r" b="b"/>
            <a:pathLst>
              <a:path w="4044000" h="3430800">
                <a:moveTo>
                  <a:pt x="0" y="0"/>
                </a:moveTo>
                <a:lnTo>
                  <a:pt x="4044000" y="0"/>
                </a:lnTo>
                <a:lnTo>
                  <a:pt x="4044000" y="3430800"/>
                </a:lnTo>
                <a:lnTo>
                  <a:pt x="0" y="3430800"/>
                </a:lnTo>
                <a:close/>
              </a:path>
            </a:pathLst>
          </a:custGeom>
          <a:gradFill flip="none" rotWithShape="1">
            <a:gsLst>
              <a:gs pos="0">
                <a:schemeClr val="accent3"/>
              </a:gs>
              <a:gs pos="25000">
                <a:schemeClr val="accent3">
                  <a:alpha val="61000"/>
                </a:schemeClr>
              </a:gs>
              <a:gs pos="100000">
                <a:schemeClr val="accent1">
                  <a:alpha val="11000"/>
                </a:schemeClr>
              </a:gs>
            </a:gsLst>
            <a:lin ang="18900000" scaled="1"/>
            <a:tileRect/>
          </a:gradFill>
        </p:spPr>
        <p:txBody>
          <a:bodyPr wrap="square">
            <a:noAutofit/>
          </a:bodyPr>
          <a:lstStyle>
            <a:lvl1pPr marL="0" indent="0">
              <a:buNone/>
              <a:defRPr/>
            </a:lvl1pPr>
          </a:lstStyle>
          <a:p>
            <a:pPr lvl="0"/>
            <a:r>
              <a:rPr lang="de-DE"/>
              <a:t> </a:t>
            </a:r>
          </a:p>
        </p:txBody>
      </p:sp>
      <p:sp>
        <p:nvSpPr>
          <p:cNvPr id="11" name="Textplatzhalter 18">
            <a:extLst>
              <a:ext uri="{FF2B5EF4-FFF2-40B4-BE49-F238E27FC236}">
                <a16:creationId xmlns:a16="http://schemas.microsoft.com/office/drawing/2014/main" id="{ECE40F61-4783-480C-9012-B017644F8A2A}"/>
              </a:ext>
            </a:extLst>
          </p:cNvPr>
          <p:cNvSpPr>
            <a:spLocks noGrp="1" noChangeAspect="1"/>
          </p:cNvSpPr>
          <p:nvPr>
            <p:ph type="body" sz="quarter" idx="28" hasCustomPrompt="1"/>
          </p:nvPr>
        </p:nvSpPr>
        <p:spPr bwMode="gray">
          <a:xfrm>
            <a:off x="10163174" y="6119584"/>
            <a:ext cx="1476825" cy="738413"/>
          </a:xfrm>
          <a:custGeom>
            <a:avLst/>
            <a:gdLst>
              <a:gd name="connsiteX0" fmla="*/ 0 w 2321496"/>
              <a:gd name="connsiteY0" fmla="*/ 0 h 1160748"/>
              <a:gd name="connsiteX1" fmla="*/ 2321496 w 2321496"/>
              <a:gd name="connsiteY1" fmla="*/ 0 h 1160748"/>
              <a:gd name="connsiteX2" fmla="*/ 2321496 w 2321496"/>
              <a:gd name="connsiteY2" fmla="*/ 1160748 h 1160748"/>
              <a:gd name="connsiteX3" fmla="*/ 0 w 2321496"/>
              <a:gd name="connsiteY3" fmla="*/ 1160748 h 1160748"/>
            </a:gdLst>
            <a:ahLst/>
            <a:cxnLst>
              <a:cxn ang="0">
                <a:pos x="connsiteX0" y="connsiteY0"/>
              </a:cxn>
              <a:cxn ang="0">
                <a:pos x="connsiteX1" y="connsiteY1"/>
              </a:cxn>
              <a:cxn ang="0">
                <a:pos x="connsiteX2" y="connsiteY2"/>
              </a:cxn>
              <a:cxn ang="0">
                <a:pos x="connsiteX3" y="connsiteY3"/>
              </a:cxn>
            </a:cxnLst>
            <a:rect l="l" t="t" r="r" b="b"/>
            <a:pathLst>
              <a:path w="2321496" h="1160748">
                <a:moveTo>
                  <a:pt x="0" y="0"/>
                </a:moveTo>
                <a:lnTo>
                  <a:pt x="2321496" y="0"/>
                </a:lnTo>
                <a:lnTo>
                  <a:pt x="2321496" y="1160748"/>
                </a:lnTo>
                <a:lnTo>
                  <a:pt x="0" y="1160748"/>
                </a:lnTo>
                <a:close/>
              </a:path>
            </a:pathLst>
          </a:custGeom>
          <a:blipFill>
            <a:blip r:embed="rId2">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pPr lvl="0"/>
            <a:r>
              <a:rPr lang="de-DE"/>
              <a:t> </a:t>
            </a:r>
          </a:p>
        </p:txBody>
      </p:sp>
      <p:sp>
        <p:nvSpPr>
          <p:cNvPr id="12" name="Fußzeilenplatzhalter 4" title="NovaPathClassification">
            <a:extLst>
              <a:ext uri="{FF2B5EF4-FFF2-40B4-BE49-F238E27FC236}">
                <a16:creationId xmlns:a16="http://schemas.microsoft.com/office/drawing/2014/main" id="{2834C609-FC8B-404D-965F-3B5B7B949655}"/>
              </a:ext>
            </a:extLst>
          </p:cNvPr>
          <p:cNvSpPr txBox="1">
            <a:spLocks/>
          </p:cNvSpPr>
          <p:nvPr userDrawn="1"/>
        </p:nvSpPr>
        <p:spPr bwMode="gray">
          <a:xfrm>
            <a:off x="542925" y="6547813"/>
            <a:ext cx="681661" cy="180000"/>
          </a:xfrm>
          <a:prstGeom prst="rect">
            <a:avLst/>
          </a:prstGeom>
        </p:spPr>
        <p:txBody>
          <a:bodyPr vert="horz" lIns="0" tIns="0" rIns="0" bIns="0" rtlCol="0" anchor="t" anchorCtr="0">
            <a:noAutofit/>
          </a:bodyPr>
          <a:lstStyle>
            <a:defPPr>
              <a:defRPr lang="de-DE"/>
            </a:defPPr>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Tree>
    <p:extLst>
      <p:ext uri="{BB962C8B-B14F-4D97-AF65-F5344CB8AC3E}">
        <p14:creationId xmlns:p14="http://schemas.microsoft.com/office/powerpoint/2010/main" val="69758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Text+Pictures">
    <p:spTree>
      <p:nvGrpSpPr>
        <p:cNvPr id="1" name=""/>
        <p:cNvGrpSpPr/>
        <p:nvPr/>
      </p:nvGrpSpPr>
      <p:grpSpPr>
        <a:xfrm>
          <a:off x="0" y="0"/>
          <a:ext cx="0" cy="0"/>
          <a:chOff x="0" y="0"/>
          <a:chExt cx="0" cy="0"/>
        </a:xfrm>
      </p:grpSpPr>
      <p:sp>
        <p:nvSpPr>
          <p:cNvPr id="16" name="Bildplatzhalter 6">
            <a:extLst>
              <a:ext uri="{FF2B5EF4-FFF2-40B4-BE49-F238E27FC236}">
                <a16:creationId xmlns:a16="http://schemas.microsoft.com/office/drawing/2014/main" id="{65615E1C-2EB3-4B16-A563-F88431B24A5D}"/>
              </a:ext>
            </a:extLst>
          </p:cNvPr>
          <p:cNvSpPr>
            <a:spLocks noGrp="1"/>
          </p:cNvSpPr>
          <p:nvPr>
            <p:ph type="pic" sz="quarter" idx="33" hasCustomPrompt="1"/>
          </p:nvPr>
        </p:nvSpPr>
        <p:spPr bwMode="gray">
          <a:xfrm>
            <a:off x="8148000" y="4618800"/>
            <a:ext cx="4044000" cy="2239200"/>
          </a:xfrm>
          <a:prstGeom prst="rect">
            <a:avLst/>
          </a:prstGeom>
          <a:solidFill>
            <a:schemeClr val="bg2"/>
          </a:solidFill>
        </p:spPr>
        <p:txBody>
          <a:bodyPr vert="horz" lIns="0" tIns="0" rIns="0" bIns="0" rtlCol="0" anchor="ctr" anchorCtr="0">
            <a:normAutofit/>
          </a:bodyPr>
          <a:lstStyle>
            <a:lvl1pPr>
              <a:defRPr lang="de-DE"/>
            </a:lvl1pPr>
          </a:lstStyle>
          <a:p>
            <a:pPr marL="0" lvl="0" indent="0" algn="ctr">
              <a:buNone/>
            </a:pPr>
            <a:r>
              <a:rPr lang="de-DE"/>
              <a:t>Picture</a:t>
            </a:r>
          </a:p>
        </p:txBody>
      </p:sp>
      <p:sp>
        <p:nvSpPr>
          <p:cNvPr id="25" name="Textplatzhalter 24">
            <a:extLst>
              <a:ext uri="{FF2B5EF4-FFF2-40B4-BE49-F238E27FC236}">
                <a16:creationId xmlns:a16="http://schemas.microsoft.com/office/drawing/2014/main" id="{354AB017-04A0-4A14-9A59-62F30D88F90F}"/>
              </a:ext>
            </a:extLst>
          </p:cNvPr>
          <p:cNvSpPr>
            <a:spLocks noGrp="1"/>
          </p:cNvSpPr>
          <p:nvPr>
            <p:ph type="body" sz="quarter" idx="36" hasCustomPrompt="1"/>
          </p:nvPr>
        </p:nvSpPr>
        <p:spPr bwMode="gray">
          <a:xfrm>
            <a:off x="8147999" y="4618800"/>
            <a:ext cx="4044000" cy="2239200"/>
          </a:xfrm>
          <a:custGeom>
            <a:avLst/>
            <a:gdLst>
              <a:gd name="connsiteX0" fmla="*/ 0 w 4044000"/>
              <a:gd name="connsiteY0" fmla="*/ 0 h 2232000"/>
              <a:gd name="connsiteX1" fmla="*/ 4044000 w 4044000"/>
              <a:gd name="connsiteY1" fmla="*/ 0 h 2232000"/>
              <a:gd name="connsiteX2" fmla="*/ 4044000 w 4044000"/>
              <a:gd name="connsiteY2" fmla="*/ 2232000 h 2232000"/>
              <a:gd name="connsiteX3" fmla="*/ 0 w 4044000"/>
              <a:gd name="connsiteY3" fmla="*/ 2232000 h 2232000"/>
            </a:gdLst>
            <a:ahLst/>
            <a:cxnLst>
              <a:cxn ang="0">
                <a:pos x="connsiteX0" y="connsiteY0"/>
              </a:cxn>
              <a:cxn ang="0">
                <a:pos x="connsiteX1" y="connsiteY1"/>
              </a:cxn>
              <a:cxn ang="0">
                <a:pos x="connsiteX2" y="connsiteY2"/>
              </a:cxn>
              <a:cxn ang="0">
                <a:pos x="connsiteX3" y="connsiteY3"/>
              </a:cxn>
            </a:cxnLst>
            <a:rect l="l" t="t" r="r" b="b"/>
            <a:pathLst>
              <a:path w="4044000" h="2232000">
                <a:moveTo>
                  <a:pt x="0" y="0"/>
                </a:moveTo>
                <a:lnTo>
                  <a:pt x="4044000" y="0"/>
                </a:lnTo>
                <a:lnTo>
                  <a:pt x="4044000" y="2232000"/>
                </a:lnTo>
                <a:lnTo>
                  <a:pt x="0" y="2232000"/>
                </a:lnTo>
                <a:close/>
              </a:path>
            </a:pathLst>
          </a:custGeom>
          <a:gradFill flip="none" rotWithShape="1">
            <a:gsLst>
              <a:gs pos="0">
                <a:schemeClr val="accent3"/>
              </a:gs>
              <a:gs pos="25000">
                <a:schemeClr val="accent3">
                  <a:alpha val="61000"/>
                </a:schemeClr>
              </a:gs>
              <a:gs pos="100000">
                <a:schemeClr val="accent1">
                  <a:alpha val="11000"/>
                </a:schemeClr>
              </a:gs>
            </a:gsLst>
            <a:lin ang="18900000" scaled="1"/>
            <a:tileRect/>
          </a:gradFill>
        </p:spPr>
        <p:txBody>
          <a:bodyPr wrap="square">
            <a:noAutofit/>
          </a:bodyPr>
          <a:lstStyle>
            <a:lvl1pPr marL="0" indent="0">
              <a:buNone/>
              <a:defRPr/>
            </a:lvl1pPr>
          </a:lstStyle>
          <a:p>
            <a:pPr lvl="0"/>
            <a:r>
              <a:rPr lang="de-DE"/>
              <a:t> </a:t>
            </a:r>
          </a:p>
        </p:txBody>
      </p:sp>
      <p:sp>
        <p:nvSpPr>
          <p:cNvPr id="18" name="Bildplatzhalter 6">
            <a:extLst>
              <a:ext uri="{FF2B5EF4-FFF2-40B4-BE49-F238E27FC236}">
                <a16:creationId xmlns:a16="http://schemas.microsoft.com/office/drawing/2014/main" id="{71D42A5A-BF8D-4105-B007-064429D2B123}"/>
              </a:ext>
            </a:extLst>
          </p:cNvPr>
          <p:cNvSpPr>
            <a:spLocks noGrp="1"/>
          </p:cNvSpPr>
          <p:nvPr>
            <p:ph type="pic" sz="quarter" idx="31" hasCustomPrompt="1"/>
          </p:nvPr>
        </p:nvSpPr>
        <p:spPr bwMode="gray">
          <a:xfrm>
            <a:off x="8148000" y="2309400"/>
            <a:ext cx="4044000" cy="2239200"/>
          </a:xfrm>
          <a:prstGeom prst="rect">
            <a:avLst/>
          </a:prstGeom>
          <a:solidFill>
            <a:schemeClr val="bg2"/>
          </a:solidFill>
        </p:spPr>
        <p:txBody>
          <a:bodyPr vert="horz" lIns="0" tIns="0" rIns="0" bIns="0" rtlCol="0" anchor="ctr" anchorCtr="0">
            <a:normAutofit/>
          </a:bodyPr>
          <a:lstStyle>
            <a:lvl1pPr>
              <a:defRPr lang="de-DE"/>
            </a:lvl1pPr>
          </a:lstStyle>
          <a:p>
            <a:pPr marL="0" lvl="0" indent="0" algn="ctr">
              <a:buNone/>
            </a:pPr>
            <a:r>
              <a:rPr lang="de-DE"/>
              <a:t>Picture</a:t>
            </a:r>
          </a:p>
        </p:txBody>
      </p:sp>
      <p:sp>
        <p:nvSpPr>
          <p:cNvPr id="24" name="Textplatzhalter 23">
            <a:extLst>
              <a:ext uri="{FF2B5EF4-FFF2-40B4-BE49-F238E27FC236}">
                <a16:creationId xmlns:a16="http://schemas.microsoft.com/office/drawing/2014/main" id="{00B2AAEA-6179-4DBB-AE22-88B83054FB10}"/>
              </a:ext>
            </a:extLst>
          </p:cNvPr>
          <p:cNvSpPr>
            <a:spLocks noGrp="1"/>
          </p:cNvSpPr>
          <p:nvPr>
            <p:ph type="body" sz="quarter" idx="35" hasCustomPrompt="1"/>
          </p:nvPr>
        </p:nvSpPr>
        <p:spPr bwMode="gray">
          <a:xfrm>
            <a:off x="8147999" y="2309400"/>
            <a:ext cx="4044000" cy="2239200"/>
          </a:xfrm>
          <a:custGeom>
            <a:avLst/>
            <a:gdLst>
              <a:gd name="connsiteX0" fmla="*/ 0 w 4044000"/>
              <a:gd name="connsiteY0" fmla="*/ 0 h 2232000"/>
              <a:gd name="connsiteX1" fmla="*/ 4044000 w 4044000"/>
              <a:gd name="connsiteY1" fmla="*/ 0 h 2232000"/>
              <a:gd name="connsiteX2" fmla="*/ 4044000 w 4044000"/>
              <a:gd name="connsiteY2" fmla="*/ 2232000 h 2232000"/>
              <a:gd name="connsiteX3" fmla="*/ 0 w 4044000"/>
              <a:gd name="connsiteY3" fmla="*/ 2232000 h 2232000"/>
            </a:gdLst>
            <a:ahLst/>
            <a:cxnLst>
              <a:cxn ang="0">
                <a:pos x="connsiteX0" y="connsiteY0"/>
              </a:cxn>
              <a:cxn ang="0">
                <a:pos x="connsiteX1" y="connsiteY1"/>
              </a:cxn>
              <a:cxn ang="0">
                <a:pos x="connsiteX2" y="connsiteY2"/>
              </a:cxn>
              <a:cxn ang="0">
                <a:pos x="connsiteX3" y="connsiteY3"/>
              </a:cxn>
            </a:cxnLst>
            <a:rect l="l" t="t" r="r" b="b"/>
            <a:pathLst>
              <a:path w="4044000" h="2232000">
                <a:moveTo>
                  <a:pt x="0" y="0"/>
                </a:moveTo>
                <a:lnTo>
                  <a:pt x="4044000" y="0"/>
                </a:lnTo>
                <a:lnTo>
                  <a:pt x="4044000" y="2232000"/>
                </a:lnTo>
                <a:lnTo>
                  <a:pt x="0" y="2232000"/>
                </a:lnTo>
                <a:close/>
              </a:path>
            </a:pathLst>
          </a:custGeom>
          <a:gradFill flip="none" rotWithShape="1">
            <a:gsLst>
              <a:gs pos="0">
                <a:schemeClr val="accent3"/>
              </a:gs>
              <a:gs pos="25000">
                <a:schemeClr val="accent3">
                  <a:alpha val="61000"/>
                </a:schemeClr>
              </a:gs>
              <a:gs pos="100000">
                <a:schemeClr val="accent1">
                  <a:alpha val="11000"/>
                </a:schemeClr>
              </a:gs>
            </a:gsLst>
            <a:lin ang="18900000" scaled="1"/>
            <a:tileRect/>
          </a:gradFill>
        </p:spPr>
        <p:txBody>
          <a:bodyPr wrap="square">
            <a:noAutofit/>
          </a:bodyPr>
          <a:lstStyle>
            <a:lvl1pPr marL="0" indent="0">
              <a:buNone/>
              <a:defRPr/>
            </a:lvl1pPr>
          </a:lstStyle>
          <a:p>
            <a:pPr lvl="0"/>
            <a:r>
              <a:rPr lang="de-DE"/>
              <a:t> </a:t>
            </a:r>
          </a:p>
        </p:txBody>
      </p:sp>
      <p:sp>
        <p:nvSpPr>
          <p:cNvPr id="7" name="Bildplatzhalter 6">
            <a:extLst>
              <a:ext uri="{FF2B5EF4-FFF2-40B4-BE49-F238E27FC236}">
                <a16:creationId xmlns:a16="http://schemas.microsoft.com/office/drawing/2014/main" id="{FAE72DEA-5915-40F4-8274-9B1C08764C2A}"/>
              </a:ext>
            </a:extLst>
          </p:cNvPr>
          <p:cNvSpPr>
            <a:spLocks noGrp="1"/>
          </p:cNvSpPr>
          <p:nvPr>
            <p:ph type="pic" sz="quarter" idx="15" hasCustomPrompt="1"/>
          </p:nvPr>
        </p:nvSpPr>
        <p:spPr bwMode="gray">
          <a:xfrm>
            <a:off x="8148000" y="0"/>
            <a:ext cx="4044000" cy="2239200"/>
          </a:xfrm>
          <a:prstGeom prst="rect">
            <a:avLst/>
          </a:prstGeom>
          <a:solidFill>
            <a:schemeClr val="bg2"/>
          </a:solidFill>
        </p:spPr>
        <p:txBody>
          <a:bodyPr vert="horz" lIns="0" tIns="0" rIns="0" bIns="0" rtlCol="0" anchor="ctr" anchorCtr="0">
            <a:normAutofit/>
          </a:bodyPr>
          <a:lstStyle>
            <a:lvl1pPr>
              <a:defRPr lang="de-DE"/>
            </a:lvl1pPr>
          </a:lstStyle>
          <a:p>
            <a:pPr marL="0" lvl="0" indent="0" algn="ctr">
              <a:buNone/>
            </a:pPr>
            <a:r>
              <a:rPr lang="de-DE"/>
              <a:t>Picture</a:t>
            </a:r>
          </a:p>
        </p:txBody>
      </p:sp>
      <p:sp>
        <p:nvSpPr>
          <p:cNvPr id="2" name="Titel 1">
            <a:extLst>
              <a:ext uri="{FF2B5EF4-FFF2-40B4-BE49-F238E27FC236}">
                <a16:creationId xmlns:a16="http://schemas.microsoft.com/office/drawing/2014/main" id="{C5D39B15-9B91-4125-814D-5F27FD8FA1CB}"/>
              </a:ext>
            </a:extLst>
          </p:cNvPr>
          <p:cNvSpPr>
            <a:spLocks noGrp="1"/>
          </p:cNvSpPr>
          <p:nvPr>
            <p:ph type="title" hasCustomPrompt="1"/>
          </p:nvPr>
        </p:nvSpPr>
        <p:spPr bwMode="gray">
          <a:xfrm>
            <a:off x="552000" y="324000"/>
            <a:ext cx="7290000" cy="792000"/>
          </a:xfrm>
        </p:spPr>
        <p:txBody>
          <a:bodyPr/>
          <a:lstStyle/>
          <a:p>
            <a:r>
              <a:rPr lang="en-US"/>
              <a:t>Click to edit Master title style</a:t>
            </a:r>
          </a:p>
        </p:txBody>
      </p:sp>
      <p:sp>
        <p:nvSpPr>
          <p:cNvPr id="4" name="Fußzeilenplatzhalter 3">
            <a:extLst>
              <a:ext uri="{FF2B5EF4-FFF2-40B4-BE49-F238E27FC236}">
                <a16:creationId xmlns:a16="http://schemas.microsoft.com/office/drawing/2014/main" id="{C95D792A-C5E3-4459-A105-BE905B4AD818}"/>
              </a:ext>
            </a:extLst>
          </p:cNvPr>
          <p:cNvSpPr>
            <a:spLocks noGrp="1"/>
          </p:cNvSpPr>
          <p:nvPr>
            <p:ph type="ftr" sz="quarter" idx="11"/>
          </p:nvPr>
        </p:nvSpPr>
        <p:spPr bwMode="gray"/>
        <p:txBody>
          <a:bodyPr/>
          <a:lstStyle/>
          <a:p>
            <a:r>
              <a:rPr lang="de-DE"/>
              <a:t>© SCHOTT AG, Konkretisierung VBGNext, SKp, TSI-9</a:t>
            </a:r>
            <a:endParaRPr lang="en-US"/>
          </a:p>
        </p:txBody>
      </p:sp>
      <p:sp>
        <p:nvSpPr>
          <p:cNvPr id="5" name="Foliennummernplatzhalter 4">
            <a:extLst>
              <a:ext uri="{FF2B5EF4-FFF2-40B4-BE49-F238E27FC236}">
                <a16:creationId xmlns:a16="http://schemas.microsoft.com/office/drawing/2014/main" id="{17701C8A-08AF-4570-9C4C-EB8FDC4CD777}"/>
              </a:ext>
            </a:extLst>
          </p:cNvPr>
          <p:cNvSpPr>
            <a:spLocks noGrp="1"/>
          </p:cNvSpPr>
          <p:nvPr>
            <p:ph type="sldNum" sz="quarter" idx="12"/>
          </p:nvPr>
        </p:nvSpPr>
        <p:spPr bwMode="gray"/>
        <p:txBody>
          <a:bodyPr/>
          <a:lstStyle/>
          <a:p>
            <a:fld id="{5451D7F1-8117-4C01-ADFC-C0DE525789EF}" type="slidenum">
              <a:rPr lang="en-US" smtClean="0"/>
              <a:t>‹Nr.›</a:t>
            </a:fld>
            <a:endParaRPr lang="en-US"/>
          </a:p>
        </p:txBody>
      </p:sp>
      <p:sp>
        <p:nvSpPr>
          <p:cNvPr id="10" name="Inhaltsplatzhalter 2">
            <a:extLst>
              <a:ext uri="{FF2B5EF4-FFF2-40B4-BE49-F238E27FC236}">
                <a16:creationId xmlns:a16="http://schemas.microsoft.com/office/drawing/2014/main" id="{52016A95-DE9D-468C-82A4-EADAF4C385DB}"/>
              </a:ext>
            </a:extLst>
          </p:cNvPr>
          <p:cNvSpPr>
            <a:spLocks noGrp="1"/>
          </p:cNvSpPr>
          <p:nvPr>
            <p:ph idx="1" hasCustomPrompt="1"/>
          </p:nvPr>
        </p:nvSpPr>
        <p:spPr bwMode="gray">
          <a:xfrm>
            <a:off x="552000" y="1656000"/>
            <a:ext cx="3492000" cy="4248000"/>
          </a:xfrm>
          <a:prstGeom prst="rect">
            <a:avLst/>
          </a:prstGeom>
        </p:spPr>
        <p:txBody>
          <a:bodyPr vert="horz" lIns="0" tIns="0" rIns="0" bIns="0" rtlCol="0">
            <a:noAutofit/>
          </a:bodyPr>
          <a:lstStyle>
            <a:lvl1pPr>
              <a:defRPr lang="en-US" dirty="0"/>
            </a:lvl1pPr>
            <a:lvl2pPr>
              <a:defRPr lang="de-DE" dirty="0"/>
            </a:lvl2pPr>
            <a:lvl3pPr>
              <a:defRPr lang="de-DE" dirty="0"/>
            </a:lvl3pPr>
            <a:lvl4pPr>
              <a:defRPr lang="de-DE" dirty="0"/>
            </a:lvl4pPr>
            <a:lvl5pPr>
              <a:defRPr lang="de-DE"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Inhaltsplatzhalter 2">
            <a:extLst>
              <a:ext uri="{FF2B5EF4-FFF2-40B4-BE49-F238E27FC236}">
                <a16:creationId xmlns:a16="http://schemas.microsoft.com/office/drawing/2014/main" id="{697E4AA6-E557-4CB6-A924-D2935EA42431}"/>
              </a:ext>
            </a:extLst>
          </p:cNvPr>
          <p:cNvSpPr>
            <a:spLocks noGrp="1"/>
          </p:cNvSpPr>
          <p:nvPr>
            <p:ph idx="13" hasCustomPrompt="1"/>
          </p:nvPr>
        </p:nvSpPr>
        <p:spPr bwMode="gray">
          <a:xfrm>
            <a:off x="4350000" y="1656000"/>
            <a:ext cx="3492000" cy="4248000"/>
          </a:xfrm>
          <a:prstGeom prst="rect">
            <a:avLst/>
          </a:prstGeom>
        </p:spPr>
        <p:txBody>
          <a:bodyPr vert="horz" lIns="0" tIns="0" rIns="0" bIns="0" rtlCol="0">
            <a:noAutofit/>
          </a:bodyPr>
          <a:lstStyle>
            <a:lvl1pPr>
              <a:defRPr lang="en-US" dirty="0"/>
            </a:lvl1pPr>
            <a:lvl2pPr>
              <a:defRPr lang="de-DE" dirty="0"/>
            </a:lvl2pPr>
            <a:lvl3pPr>
              <a:defRPr lang="de-DE" dirty="0"/>
            </a:lvl3pPr>
            <a:lvl4pPr>
              <a:defRPr lang="de-DE" dirty="0"/>
            </a:lvl4pPr>
            <a:lvl5pPr>
              <a:defRPr lang="de-DE"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Textplatzhalter 22">
            <a:extLst>
              <a:ext uri="{FF2B5EF4-FFF2-40B4-BE49-F238E27FC236}">
                <a16:creationId xmlns:a16="http://schemas.microsoft.com/office/drawing/2014/main" id="{9B939E8F-6340-44A6-BE79-7CDB72633BEF}"/>
              </a:ext>
            </a:extLst>
          </p:cNvPr>
          <p:cNvSpPr>
            <a:spLocks noGrp="1"/>
          </p:cNvSpPr>
          <p:nvPr>
            <p:ph type="body" sz="quarter" idx="18" hasCustomPrompt="1"/>
          </p:nvPr>
        </p:nvSpPr>
        <p:spPr bwMode="gray">
          <a:xfrm>
            <a:off x="8147999" y="-2"/>
            <a:ext cx="4044000" cy="2239200"/>
          </a:xfrm>
          <a:custGeom>
            <a:avLst/>
            <a:gdLst>
              <a:gd name="connsiteX0" fmla="*/ 0 w 4044000"/>
              <a:gd name="connsiteY0" fmla="*/ 0 h 2232000"/>
              <a:gd name="connsiteX1" fmla="*/ 4044000 w 4044000"/>
              <a:gd name="connsiteY1" fmla="*/ 0 h 2232000"/>
              <a:gd name="connsiteX2" fmla="*/ 4044000 w 4044000"/>
              <a:gd name="connsiteY2" fmla="*/ 2232000 h 2232000"/>
              <a:gd name="connsiteX3" fmla="*/ 0 w 4044000"/>
              <a:gd name="connsiteY3" fmla="*/ 2232000 h 2232000"/>
            </a:gdLst>
            <a:ahLst/>
            <a:cxnLst>
              <a:cxn ang="0">
                <a:pos x="connsiteX0" y="connsiteY0"/>
              </a:cxn>
              <a:cxn ang="0">
                <a:pos x="connsiteX1" y="connsiteY1"/>
              </a:cxn>
              <a:cxn ang="0">
                <a:pos x="connsiteX2" y="connsiteY2"/>
              </a:cxn>
              <a:cxn ang="0">
                <a:pos x="connsiteX3" y="connsiteY3"/>
              </a:cxn>
            </a:cxnLst>
            <a:rect l="l" t="t" r="r" b="b"/>
            <a:pathLst>
              <a:path w="4044000" h="2232000">
                <a:moveTo>
                  <a:pt x="0" y="0"/>
                </a:moveTo>
                <a:lnTo>
                  <a:pt x="4044000" y="0"/>
                </a:lnTo>
                <a:lnTo>
                  <a:pt x="4044000" y="2232000"/>
                </a:lnTo>
                <a:lnTo>
                  <a:pt x="0" y="2232000"/>
                </a:lnTo>
                <a:close/>
              </a:path>
            </a:pathLst>
          </a:custGeom>
          <a:gradFill flip="none" rotWithShape="1">
            <a:gsLst>
              <a:gs pos="0">
                <a:schemeClr val="accent3"/>
              </a:gs>
              <a:gs pos="25000">
                <a:schemeClr val="accent3">
                  <a:alpha val="61000"/>
                </a:schemeClr>
              </a:gs>
              <a:gs pos="100000">
                <a:schemeClr val="accent1">
                  <a:alpha val="11000"/>
                </a:schemeClr>
              </a:gs>
            </a:gsLst>
            <a:lin ang="18900000" scaled="1"/>
            <a:tileRect/>
          </a:gradFill>
        </p:spPr>
        <p:txBody>
          <a:bodyPr wrap="square">
            <a:noAutofit/>
          </a:bodyPr>
          <a:lstStyle>
            <a:lvl1pPr marL="0" indent="0">
              <a:buNone/>
              <a:defRPr/>
            </a:lvl1pPr>
          </a:lstStyle>
          <a:p>
            <a:pPr lvl="0"/>
            <a:r>
              <a:rPr lang="de-DE"/>
              <a:t> </a:t>
            </a:r>
          </a:p>
        </p:txBody>
      </p:sp>
      <p:sp>
        <p:nvSpPr>
          <p:cNvPr id="15" name="Textplatzhalter 18">
            <a:extLst>
              <a:ext uri="{FF2B5EF4-FFF2-40B4-BE49-F238E27FC236}">
                <a16:creationId xmlns:a16="http://schemas.microsoft.com/office/drawing/2014/main" id="{71B96CF7-D16B-4738-A724-F92CDDB766FE}"/>
              </a:ext>
            </a:extLst>
          </p:cNvPr>
          <p:cNvSpPr>
            <a:spLocks noGrp="1" noChangeAspect="1"/>
          </p:cNvSpPr>
          <p:nvPr>
            <p:ph type="body" sz="quarter" idx="28" hasCustomPrompt="1"/>
          </p:nvPr>
        </p:nvSpPr>
        <p:spPr bwMode="gray">
          <a:xfrm>
            <a:off x="10163174" y="6119584"/>
            <a:ext cx="1476825" cy="738413"/>
          </a:xfrm>
          <a:custGeom>
            <a:avLst/>
            <a:gdLst>
              <a:gd name="connsiteX0" fmla="*/ 0 w 2321496"/>
              <a:gd name="connsiteY0" fmla="*/ 0 h 1160748"/>
              <a:gd name="connsiteX1" fmla="*/ 2321496 w 2321496"/>
              <a:gd name="connsiteY1" fmla="*/ 0 h 1160748"/>
              <a:gd name="connsiteX2" fmla="*/ 2321496 w 2321496"/>
              <a:gd name="connsiteY2" fmla="*/ 1160748 h 1160748"/>
              <a:gd name="connsiteX3" fmla="*/ 0 w 2321496"/>
              <a:gd name="connsiteY3" fmla="*/ 1160748 h 1160748"/>
            </a:gdLst>
            <a:ahLst/>
            <a:cxnLst>
              <a:cxn ang="0">
                <a:pos x="connsiteX0" y="connsiteY0"/>
              </a:cxn>
              <a:cxn ang="0">
                <a:pos x="connsiteX1" y="connsiteY1"/>
              </a:cxn>
              <a:cxn ang="0">
                <a:pos x="connsiteX2" y="connsiteY2"/>
              </a:cxn>
              <a:cxn ang="0">
                <a:pos x="connsiteX3" y="connsiteY3"/>
              </a:cxn>
            </a:cxnLst>
            <a:rect l="l" t="t" r="r" b="b"/>
            <a:pathLst>
              <a:path w="2321496" h="1160748">
                <a:moveTo>
                  <a:pt x="0" y="0"/>
                </a:moveTo>
                <a:lnTo>
                  <a:pt x="2321496" y="0"/>
                </a:lnTo>
                <a:lnTo>
                  <a:pt x="2321496" y="1160748"/>
                </a:lnTo>
                <a:lnTo>
                  <a:pt x="0" y="1160748"/>
                </a:lnTo>
                <a:close/>
              </a:path>
            </a:pathLst>
          </a:custGeom>
          <a:blipFill>
            <a:blip r:embed="rId2">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pPr lvl="0"/>
            <a:r>
              <a:rPr lang="de-DE"/>
              <a:t> </a:t>
            </a:r>
          </a:p>
        </p:txBody>
      </p:sp>
      <p:sp>
        <p:nvSpPr>
          <p:cNvPr id="14" name="Fußzeilenplatzhalter 4" title="NovaPathClassification">
            <a:extLst>
              <a:ext uri="{FF2B5EF4-FFF2-40B4-BE49-F238E27FC236}">
                <a16:creationId xmlns:a16="http://schemas.microsoft.com/office/drawing/2014/main" id="{2834C609-FC8B-404D-965F-3B5B7B949655}"/>
              </a:ext>
            </a:extLst>
          </p:cNvPr>
          <p:cNvSpPr txBox="1">
            <a:spLocks/>
          </p:cNvSpPr>
          <p:nvPr userDrawn="1"/>
        </p:nvSpPr>
        <p:spPr bwMode="gray">
          <a:xfrm>
            <a:off x="542925" y="6547813"/>
            <a:ext cx="681661" cy="180000"/>
          </a:xfrm>
          <a:prstGeom prst="rect">
            <a:avLst/>
          </a:prstGeom>
        </p:spPr>
        <p:txBody>
          <a:bodyPr vert="horz" lIns="0" tIns="0" rIns="0" bIns="0" rtlCol="0" anchor="t" anchorCtr="0">
            <a:noAutofit/>
          </a:bodyPr>
          <a:lstStyle>
            <a:defPPr>
              <a:defRPr lang="de-DE"/>
            </a:defPPr>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Tree>
    <p:extLst>
      <p:ext uri="{BB962C8B-B14F-4D97-AF65-F5344CB8AC3E}">
        <p14:creationId xmlns:p14="http://schemas.microsoft.com/office/powerpoint/2010/main" val="417192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ext+Pictures">
    <p:spTree>
      <p:nvGrpSpPr>
        <p:cNvPr id="1" name=""/>
        <p:cNvGrpSpPr/>
        <p:nvPr/>
      </p:nvGrpSpPr>
      <p:grpSpPr>
        <a:xfrm>
          <a:off x="0" y="0"/>
          <a:ext cx="0" cy="0"/>
          <a:chOff x="0" y="0"/>
          <a:chExt cx="0" cy="0"/>
        </a:xfrm>
      </p:grpSpPr>
      <p:sp>
        <p:nvSpPr>
          <p:cNvPr id="14" name="Bildplatzhalter 6">
            <a:extLst>
              <a:ext uri="{FF2B5EF4-FFF2-40B4-BE49-F238E27FC236}">
                <a16:creationId xmlns:a16="http://schemas.microsoft.com/office/drawing/2014/main" id="{6FA0281F-0AD9-4A8E-86BE-BCC972A85976}"/>
              </a:ext>
            </a:extLst>
          </p:cNvPr>
          <p:cNvSpPr>
            <a:spLocks noGrp="1"/>
          </p:cNvSpPr>
          <p:nvPr>
            <p:ph type="pic" sz="quarter" idx="32" hasCustomPrompt="1"/>
          </p:nvPr>
        </p:nvSpPr>
        <p:spPr bwMode="gray">
          <a:xfrm>
            <a:off x="6240000" y="1655828"/>
            <a:ext cx="5400000" cy="2232000"/>
          </a:xfrm>
          <a:prstGeom prst="rect">
            <a:avLst/>
          </a:prstGeom>
          <a:solidFill>
            <a:schemeClr val="bg2"/>
          </a:solidFill>
        </p:spPr>
        <p:txBody>
          <a:bodyPr vert="horz" lIns="0" tIns="0" rIns="0" bIns="0" rtlCol="0" anchor="ctr" anchorCtr="0">
            <a:normAutofit/>
          </a:bodyPr>
          <a:lstStyle>
            <a:lvl1pPr>
              <a:defRPr lang="de-DE"/>
            </a:lvl1pPr>
          </a:lstStyle>
          <a:p>
            <a:pPr marL="0" lvl="0" indent="0" algn="ctr">
              <a:buNone/>
            </a:pPr>
            <a:r>
              <a:rPr lang="de-DE"/>
              <a:t>Picture</a:t>
            </a:r>
          </a:p>
        </p:txBody>
      </p:sp>
      <p:sp>
        <p:nvSpPr>
          <p:cNvPr id="5" name="Fußzeilenplatzhalter 4">
            <a:extLst>
              <a:ext uri="{FF2B5EF4-FFF2-40B4-BE49-F238E27FC236}">
                <a16:creationId xmlns:a16="http://schemas.microsoft.com/office/drawing/2014/main" id="{A19E041E-E982-4E50-AD1F-534ACB452A5F}"/>
              </a:ext>
            </a:extLst>
          </p:cNvPr>
          <p:cNvSpPr>
            <a:spLocks noGrp="1"/>
          </p:cNvSpPr>
          <p:nvPr>
            <p:ph type="ftr" sz="quarter" idx="11"/>
          </p:nvPr>
        </p:nvSpPr>
        <p:spPr bwMode="gray"/>
        <p:txBody>
          <a:bodyPr/>
          <a:lstStyle/>
          <a:p>
            <a:r>
              <a:rPr lang="de-DE"/>
              <a:t>© SCHOTT AG, Konkretisierung VBGNext, SKp, TSI-9</a:t>
            </a:r>
            <a:endParaRPr lang="en-US"/>
          </a:p>
        </p:txBody>
      </p:sp>
      <p:sp>
        <p:nvSpPr>
          <p:cNvPr id="6" name="Foliennummernplatzhalter 5">
            <a:extLst>
              <a:ext uri="{FF2B5EF4-FFF2-40B4-BE49-F238E27FC236}">
                <a16:creationId xmlns:a16="http://schemas.microsoft.com/office/drawing/2014/main" id="{F0E309B2-01A8-4B84-8FE8-BBECDA1735BB}"/>
              </a:ext>
            </a:extLst>
          </p:cNvPr>
          <p:cNvSpPr>
            <a:spLocks noGrp="1"/>
          </p:cNvSpPr>
          <p:nvPr>
            <p:ph type="sldNum" sz="quarter" idx="12"/>
          </p:nvPr>
        </p:nvSpPr>
        <p:spPr bwMode="gray"/>
        <p:txBody>
          <a:bodyPr/>
          <a:lstStyle>
            <a:lvl1pPr>
              <a:defRPr b="1"/>
            </a:lvl1pPr>
          </a:lstStyle>
          <a:p>
            <a:fld id="{5451D7F1-8117-4C01-ADFC-C0DE525789EF}" type="slidenum">
              <a:rPr lang="en-US" smtClean="0"/>
              <a:pPr/>
              <a:t>‹Nr.›</a:t>
            </a:fld>
            <a:endParaRPr lang="en-US"/>
          </a:p>
        </p:txBody>
      </p:sp>
      <p:sp>
        <p:nvSpPr>
          <p:cNvPr id="8" name="Titel 7">
            <a:extLst>
              <a:ext uri="{FF2B5EF4-FFF2-40B4-BE49-F238E27FC236}">
                <a16:creationId xmlns:a16="http://schemas.microsoft.com/office/drawing/2014/main" id="{4F5D8919-0CC5-4136-959D-83A62E9C5DDD}"/>
              </a:ext>
            </a:extLst>
          </p:cNvPr>
          <p:cNvSpPr>
            <a:spLocks noGrp="1"/>
          </p:cNvSpPr>
          <p:nvPr>
            <p:ph type="title" hasCustomPrompt="1"/>
          </p:nvPr>
        </p:nvSpPr>
        <p:spPr bwMode="gray"/>
        <p:txBody>
          <a:bodyPr/>
          <a:lstStyle/>
          <a:p>
            <a:r>
              <a:rPr lang="en-US"/>
              <a:t>Click to edit Master title style</a:t>
            </a:r>
          </a:p>
        </p:txBody>
      </p:sp>
      <p:sp>
        <p:nvSpPr>
          <p:cNvPr id="7" name="Bildplatzhalter 6">
            <a:extLst>
              <a:ext uri="{FF2B5EF4-FFF2-40B4-BE49-F238E27FC236}">
                <a16:creationId xmlns:a16="http://schemas.microsoft.com/office/drawing/2014/main" id="{BDF1C338-0497-40ED-A302-88F0EAB1FED7}"/>
              </a:ext>
            </a:extLst>
          </p:cNvPr>
          <p:cNvSpPr>
            <a:spLocks noGrp="1"/>
          </p:cNvSpPr>
          <p:nvPr>
            <p:ph type="pic" sz="quarter" idx="15" hasCustomPrompt="1"/>
          </p:nvPr>
        </p:nvSpPr>
        <p:spPr bwMode="gray">
          <a:xfrm>
            <a:off x="552900" y="1655828"/>
            <a:ext cx="5399100" cy="2232000"/>
          </a:xfrm>
          <a:prstGeom prst="rect">
            <a:avLst/>
          </a:prstGeom>
          <a:solidFill>
            <a:schemeClr val="bg2"/>
          </a:solidFill>
        </p:spPr>
        <p:txBody>
          <a:bodyPr vert="horz" lIns="0" tIns="0" rIns="0" bIns="0" rtlCol="0" anchor="ctr" anchorCtr="0">
            <a:normAutofit/>
          </a:bodyPr>
          <a:lstStyle>
            <a:lvl1pPr>
              <a:defRPr lang="de-DE"/>
            </a:lvl1pPr>
          </a:lstStyle>
          <a:p>
            <a:pPr marL="0" lvl="0" indent="0" algn="ctr">
              <a:buNone/>
            </a:pPr>
            <a:r>
              <a:rPr lang="de-DE"/>
              <a:t>Picture</a:t>
            </a:r>
          </a:p>
        </p:txBody>
      </p:sp>
      <p:sp>
        <p:nvSpPr>
          <p:cNvPr id="11" name="Inhaltsplatzhalter 2">
            <a:extLst>
              <a:ext uri="{FF2B5EF4-FFF2-40B4-BE49-F238E27FC236}">
                <a16:creationId xmlns:a16="http://schemas.microsoft.com/office/drawing/2014/main" id="{6691B94B-0F0D-4A61-8B92-B965E318EF42}"/>
              </a:ext>
            </a:extLst>
          </p:cNvPr>
          <p:cNvSpPr>
            <a:spLocks noGrp="1"/>
          </p:cNvSpPr>
          <p:nvPr>
            <p:ph idx="1" hasCustomPrompt="1"/>
          </p:nvPr>
        </p:nvSpPr>
        <p:spPr bwMode="gray">
          <a:xfrm>
            <a:off x="552000" y="4140486"/>
            <a:ext cx="5400492" cy="1763514"/>
          </a:xfrm>
          <a:prstGeom prst="rect">
            <a:avLst/>
          </a:prstGeom>
        </p:spPr>
        <p:txBody>
          <a:bodyPr vert="horz" lIns="0" tIns="0" rIns="0" bIns="0" rtlCol="0">
            <a:noAutofit/>
          </a:bodyPr>
          <a:lstStyle>
            <a:lvl1pPr>
              <a:defRPr lang="en-US" dirty="0"/>
            </a:lvl1pPr>
            <a:lvl2pPr>
              <a:defRPr lang="de-DE" dirty="0"/>
            </a:lvl2pPr>
            <a:lvl3pPr>
              <a:defRPr lang="de-DE" dirty="0"/>
            </a:lvl3pPr>
            <a:lvl4pPr>
              <a:defRPr lang="de-DE" dirty="0"/>
            </a:lvl4pPr>
            <a:lvl5pPr>
              <a:defRPr lang="de-DE"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Inhaltsplatzhalter 2">
            <a:extLst>
              <a:ext uri="{FF2B5EF4-FFF2-40B4-BE49-F238E27FC236}">
                <a16:creationId xmlns:a16="http://schemas.microsoft.com/office/drawing/2014/main" id="{FA9F0961-E350-4A1E-936D-4BB1E9932AD7}"/>
              </a:ext>
            </a:extLst>
          </p:cNvPr>
          <p:cNvSpPr>
            <a:spLocks noGrp="1"/>
          </p:cNvSpPr>
          <p:nvPr>
            <p:ph idx="31" hasCustomPrompt="1"/>
          </p:nvPr>
        </p:nvSpPr>
        <p:spPr bwMode="gray">
          <a:xfrm>
            <a:off x="6240000" y="4140486"/>
            <a:ext cx="5401392" cy="1763514"/>
          </a:xfrm>
          <a:prstGeom prst="rect">
            <a:avLst/>
          </a:prstGeom>
        </p:spPr>
        <p:txBody>
          <a:bodyPr vert="horz" lIns="0" tIns="0" rIns="0" bIns="0" rtlCol="0">
            <a:noAutofit/>
          </a:bodyPr>
          <a:lstStyle>
            <a:lvl1pPr>
              <a:defRPr lang="en-US" dirty="0"/>
            </a:lvl1pPr>
            <a:lvl2pPr>
              <a:defRPr lang="de-DE" dirty="0"/>
            </a:lvl2pPr>
            <a:lvl3pPr>
              <a:defRPr lang="de-DE" dirty="0"/>
            </a:lvl3pPr>
            <a:lvl4pPr>
              <a:defRPr lang="de-DE" dirty="0"/>
            </a:lvl4pPr>
            <a:lvl5pPr>
              <a:defRPr lang="de-DE"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 name="Textplatzhalter 21">
            <a:extLst>
              <a:ext uri="{FF2B5EF4-FFF2-40B4-BE49-F238E27FC236}">
                <a16:creationId xmlns:a16="http://schemas.microsoft.com/office/drawing/2014/main" id="{488FDC20-1F08-472F-B3A7-B58785E09242}"/>
              </a:ext>
            </a:extLst>
          </p:cNvPr>
          <p:cNvSpPr>
            <a:spLocks noGrp="1"/>
          </p:cNvSpPr>
          <p:nvPr>
            <p:ph type="body" sz="quarter" idx="18" hasCustomPrompt="1"/>
          </p:nvPr>
        </p:nvSpPr>
        <p:spPr bwMode="gray">
          <a:xfrm>
            <a:off x="552899" y="1655826"/>
            <a:ext cx="5399100" cy="2232000"/>
          </a:xfrm>
          <a:custGeom>
            <a:avLst/>
            <a:gdLst>
              <a:gd name="connsiteX0" fmla="*/ 0 w 5399100"/>
              <a:gd name="connsiteY0" fmla="*/ 0 h 2232000"/>
              <a:gd name="connsiteX1" fmla="*/ 5399100 w 5399100"/>
              <a:gd name="connsiteY1" fmla="*/ 0 h 2232000"/>
              <a:gd name="connsiteX2" fmla="*/ 5399100 w 5399100"/>
              <a:gd name="connsiteY2" fmla="*/ 2232000 h 2232000"/>
              <a:gd name="connsiteX3" fmla="*/ 0 w 5399100"/>
              <a:gd name="connsiteY3" fmla="*/ 2232000 h 2232000"/>
            </a:gdLst>
            <a:ahLst/>
            <a:cxnLst>
              <a:cxn ang="0">
                <a:pos x="connsiteX0" y="connsiteY0"/>
              </a:cxn>
              <a:cxn ang="0">
                <a:pos x="connsiteX1" y="connsiteY1"/>
              </a:cxn>
              <a:cxn ang="0">
                <a:pos x="connsiteX2" y="connsiteY2"/>
              </a:cxn>
              <a:cxn ang="0">
                <a:pos x="connsiteX3" y="connsiteY3"/>
              </a:cxn>
            </a:cxnLst>
            <a:rect l="l" t="t" r="r" b="b"/>
            <a:pathLst>
              <a:path w="5399100" h="2232000">
                <a:moveTo>
                  <a:pt x="0" y="0"/>
                </a:moveTo>
                <a:lnTo>
                  <a:pt x="5399100" y="0"/>
                </a:lnTo>
                <a:lnTo>
                  <a:pt x="5399100" y="2232000"/>
                </a:lnTo>
                <a:lnTo>
                  <a:pt x="0" y="2232000"/>
                </a:lnTo>
                <a:close/>
              </a:path>
            </a:pathLst>
          </a:custGeom>
          <a:gradFill flip="none" rotWithShape="1">
            <a:gsLst>
              <a:gs pos="0">
                <a:schemeClr val="accent3"/>
              </a:gs>
              <a:gs pos="20000">
                <a:schemeClr val="accent3">
                  <a:alpha val="61000"/>
                </a:schemeClr>
              </a:gs>
              <a:gs pos="100000">
                <a:schemeClr val="accent1">
                  <a:alpha val="11000"/>
                </a:schemeClr>
              </a:gs>
            </a:gsLst>
            <a:lin ang="18900000" scaled="1"/>
            <a:tileRect/>
          </a:gradFill>
        </p:spPr>
        <p:txBody>
          <a:bodyPr wrap="square">
            <a:noAutofit/>
          </a:bodyPr>
          <a:lstStyle>
            <a:lvl1pPr marL="0" indent="0">
              <a:buNone/>
              <a:defRPr/>
            </a:lvl1pPr>
          </a:lstStyle>
          <a:p>
            <a:pPr lvl="0"/>
            <a:r>
              <a:rPr lang="de-DE"/>
              <a:t> </a:t>
            </a:r>
          </a:p>
        </p:txBody>
      </p:sp>
      <p:sp>
        <p:nvSpPr>
          <p:cNvPr id="23" name="Textplatzhalter 22">
            <a:extLst>
              <a:ext uri="{FF2B5EF4-FFF2-40B4-BE49-F238E27FC236}">
                <a16:creationId xmlns:a16="http://schemas.microsoft.com/office/drawing/2014/main" id="{9607FFAF-71C0-4E35-91DE-B6055C0EC6AA}"/>
              </a:ext>
            </a:extLst>
          </p:cNvPr>
          <p:cNvSpPr>
            <a:spLocks noGrp="1"/>
          </p:cNvSpPr>
          <p:nvPr>
            <p:ph type="body" sz="quarter" idx="34" hasCustomPrompt="1"/>
          </p:nvPr>
        </p:nvSpPr>
        <p:spPr bwMode="gray">
          <a:xfrm>
            <a:off x="6239999" y="1655826"/>
            <a:ext cx="5400000" cy="2232000"/>
          </a:xfrm>
          <a:custGeom>
            <a:avLst/>
            <a:gdLst>
              <a:gd name="connsiteX0" fmla="*/ 0 w 5400000"/>
              <a:gd name="connsiteY0" fmla="*/ 0 h 2232000"/>
              <a:gd name="connsiteX1" fmla="*/ 5400000 w 5400000"/>
              <a:gd name="connsiteY1" fmla="*/ 0 h 2232000"/>
              <a:gd name="connsiteX2" fmla="*/ 5400000 w 5400000"/>
              <a:gd name="connsiteY2" fmla="*/ 2232000 h 2232000"/>
              <a:gd name="connsiteX3" fmla="*/ 0 w 5400000"/>
              <a:gd name="connsiteY3" fmla="*/ 2232000 h 2232000"/>
            </a:gdLst>
            <a:ahLst/>
            <a:cxnLst>
              <a:cxn ang="0">
                <a:pos x="connsiteX0" y="connsiteY0"/>
              </a:cxn>
              <a:cxn ang="0">
                <a:pos x="connsiteX1" y="connsiteY1"/>
              </a:cxn>
              <a:cxn ang="0">
                <a:pos x="connsiteX2" y="connsiteY2"/>
              </a:cxn>
              <a:cxn ang="0">
                <a:pos x="connsiteX3" y="connsiteY3"/>
              </a:cxn>
            </a:cxnLst>
            <a:rect l="l" t="t" r="r" b="b"/>
            <a:pathLst>
              <a:path w="5400000" h="2232000">
                <a:moveTo>
                  <a:pt x="0" y="0"/>
                </a:moveTo>
                <a:lnTo>
                  <a:pt x="5400000" y="0"/>
                </a:lnTo>
                <a:lnTo>
                  <a:pt x="5400000" y="2232000"/>
                </a:lnTo>
                <a:lnTo>
                  <a:pt x="0" y="2232000"/>
                </a:lnTo>
                <a:close/>
              </a:path>
            </a:pathLst>
          </a:custGeom>
          <a:gradFill flip="none" rotWithShape="1">
            <a:gsLst>
              <a:gs pos="0">
                <a:schemeClr val="accent3"/>
              </a:gs>
              <a:gs pos="20000">
                <a:schemeClr val="accent3">
                  <a:alpha val="61000"/>
                </a:schemeClr>
              </a:gs>
              <a:gs pos="100000">
                <a:schemeClr val="accent1">
                  <a:alpha val="11000"/>
                </a:schemeClr>
              </a:gs>
            </a:gsLst>
            <a:lin ang="18900000" scaled="1"/>
            <a:tileRect/>
          </a:gradFill>
        </p:spPr>
        <p:txBody>
          <a:bodyPr wrap="square">
            <a:noAutofit/>
          </a:bodyPr>
          <a:lstStyle>
            <a:lvl1pPr marL="0" indent="0">
              <a:buNone/>
              <a:defRPr/>
            </a:lvl1pPr>
          </a:lstStyle>
          <a:p>
            <a:pPr lvl="0"/>
            <a:r>
              <a:rPr lang="de-DE"/>
              <a:t> </a:t>
            </a:r>
          </a:p>
        </p:txBody>
      </p:sp>
      <p:sp>
        <p:nvSpPr>
          <p:cNvPr id="13" name="Fußzeilenplatzhalter 4" title="NovaPathClassification">
            <a:extLst>
              <a:ext uri="{FF2B5EF4-FFF2-40B4-BE49-F238E27FC236}">
                <a16:creationId xmlns:a16="http://schemas.microsoft.com/office/drawing/2014/main" id="{2834C609-FC8B-404D-965F-3B5B7B949655}"/>
              </a:ext>
            </a:extLst>
          </p:cNvPr>
          <p:cNvSpPr txBox="1">
            <a:spLocks/>
          </p:cNvSpPr>
          <p:nvPr userDrawn="1"/>
        </p:nvSpPr>
        <p:spPr bwMode="gray">
          <a:xfrm>
            <a:off x="542925" y="6547813"/>
            <a:ext cx="681661" cy="180000"/>
          </a:xfrm>
          <a:prstGeom prst="rect">
            <a:avLst/>
          </a:prstGeom>
        </p:spPr>
        <p:txBody>
          <a:bodyPr vert="horz" lIns="0" tIns="0" rIns="0" bIns="0" rtlCol="0" anchor="t" anchorCtr="0">
            <a:noAutofit/>
          </a:bodyPr>
          <a:lstStyle>
            <a:defPPr>
              <a:defRPr lang="de-DE"/>
            </a:defPPr>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Tree>
    <p:extLst>
      <p:ext uri="{BB962C8B-B14F-4D97-AF65-F5344CB8AC3E}">
        <p14:creationId xmlns:p14="http://schemas.microsoft.com/office/powerpoint/2010/main" val="394958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Text+Pictures">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A19E041E-E982-4E50-AD1F-534ACB452A5F}"/>
              </a:ext>
            </a:extLst>
          </p:cNvPr>
          <p:cNvSpPr>
            <a:spLocks noGrp="1"/>
          </p:cNvSpPr>
          <p:nvPr>
            <p:ph type="ftr" sz="quarter" idx="11"/>
          </p:nvPr>
        </p:nvSpPr>
        <p:spPr bwMode="gray"/>
        <p:txBody>
          <a:bodyPr/>
          <a:lstStyle/>
          <a:p>
            <a:r>
              <a:rPr lang="de-DE"/>
              <a:t>© SCHOTT AG, Konkretisierung VBGNext, SKp, TSI-9</a:t>
            </a:r>
            <a:endParaRPr lang="en-US"/>
          </a:p>
        </p:txBody>
      </p:sp>
      <p:sp>
        <p:nvSpPr>
          <p:cNvPr id="6" name="Foliennummernplatzhalter 5">
            <a:extLst>
              <a:ext uri="{FF2B5EF4-FFF2-40B4-BE49-F238E27FC236}">
                <a16:creationId xmlns:a16="http://schemas.microsoft.com/office/drawing/2014/main" id="{F0E309B2-01A8-4B84-8FE8-BBECDA1735BB}"/>
              </a:ext>
            </a:extLst>
          </p:cNvPr>
          <p:cNvSpPr>
            <a:spLocks noGrp="1"/>
          </p:cNvSpPr>
          <p:nvPr>
            <p:ph type="sldNum" sz="quarter" idx="12"/>
          </p:nvPr>
        </p:nvSpPr>
        <p:spPr bwMode="gray"/>
        <p:txBody>
          <a:bodyPr/>
          <a:lstStyle>
            <a:lvl1pPr>
              <a:defRPr b="1"/>
            </a:lvl1pPr>
          </a:lstStyle>
          <a:p>
            <a:fld id="{5451D7F1-8117-4C01-ADFC-C0DE525789EF}" type="slidenum">
              <a:rPr lang="en-US" smtClean="0"/>
              <a:pPr/>
              <a:t>‹Nr.›</a:t>
            </a:fld>
            <a:endParaRPr lang="en-US"/>
          </a:p>
        </p:txBody>
      </p:sp>
      <p:sp>
        <p:nvSpPr>
          <p:cNvPr id="8" name="Titel 7">
            <a:extLst>
              <a:ext uri="{FF2B5EF4-FFF2-40B4-BE49-F238E27FC236}">
                <a16:creationId xmlns:a16="http://schemas.microsoft.com/office/drawing/2014/main" id="{4F5D8919-0CC5-4136-959D-83A62E9C5DDD}"/>
              </a:ext>
            </a:extLst>
          </p:cNvPr>
          <p:cNvSpPr>
            <a:spLocks noGrp="1"/>
          </p:cNvSpPr>
          <p:nvPr>
            <p:ph type="title" hasCustomPrompt="1"/>
          </p:nvPr>
        </p:nvSpPr>
        <p:spPr bwMode="gray"/>
        <p:txBody>
          <a:bodyPr/>
          <a:lstStyle/>
          <a:p>
            <a:r>
              <a:rPr lang="en-US"/>
              <a:t>Click to edit Master title style</a:t>
            </a:r>
          </a:p>
        </p:txBody>
      </p:sp>
      <p:sp>
        <p:nvSpPr>
          <p:cNvPr id="7" name="Bildplatzhalter 6">
            <a:extLst>
              <a:ext uri="{FF2B5EF4-FFF2-40B4-BE49-F238E27FC236}">
                <a16:creationId xmlns:a16="http://schemas.microsoft.com/office/drawing/2014/main" id="{BDF1C338-0497-40ED-A302-88F0EAB1FED7}"/>
              </a:ext>
            </a:extLst>
          </p:cNvPr>
          <p:cNvSpPr>
            <a:spLocks noGrp="1"/>
          </p:cNvSpPr>
          <p:nvPr>
            <p:ph type="pic" sz="quarter" idx="15" hasCustomPrompt="1"/>
          </p:nvPr>
        </p:nvSpPr>
        <p:spPr bwMode="gray">
          <a:xfrm>
            <a:off x="552900" y="1655828"/>
            <a:ext cx="3491100" cy="2232000"/>
          </a:xfrm>
          <a:prstGeom prst="rect">
            <a:avLst/>
          </a:prstGeom>
          <a:solidFill>
            <a:schemeClr val="bg2"/>
          </a:solidFill>
        </p:spPr>
        <p:txBody>
          <a:bodyPr vert="horz" lIns="0" tIns="0" rIns="0" bIns="0" rtlCol="0" anchor="ctr" anchorCtr="0">
            <a:normAutofit/>
          </a:bodyPr>
          <a:lstStyle>
            <a:lvl1pPr>
              <a:defRPr lang="de-DE"/>
            </a:lvl1pPr>
          </a:lstStyle>
          <a:p>
            <a:pPr marL="0" lvl="0" indent="0" algn="ctr">
              <a:buNone/>
            </a:pPr>
            <a:r>
              <a:rPr lang="de-DE"/>
              <a:t>Picture</a:t>
            </a:r>
          </a:p>
        </p:txBody>
      </p:sp>
      <p:sp>
        <p:nvSpPr>
          <p:cNvPr id="11" name="Inhaltsplatzhalter 2">
            <a:extLst>
              <a:ext uri="{FF2B5EF4-FFF2-40B4-BE49-F238E27FC236}">
                <a16:creationId xmlns:a16="http://schemas.microsoft.com/office/drawing/2014/main" id="{6691B94B-0F0D-4A61-8B92-B965E318EF42}"/>
              </a:ext>
            </a:extLst>
          </p:cNvPr>
          <p:cNvSpPr>
            <a:spLocks noGrp="1"/>
          </p:cNvSpPr>
          <p:nvPr>
            <p:ph idx="1" hasCustomPrompt="1"/>
          </p:nvPr>
        </p:nvSpPr>
        <p:spPr bwMode="gray">
          <a:xfrm>
            <a:off x="552000" y="4140486"/>
            <a:ext cx="3492000" cy="1763514"/>
          </a:xfrm>
          <a:prstGeom prst="rect">
            <a:avLst/>
          </a:prstGeom>
        </p:spPr>
        <p:txBody>
          <a:bodyPr vert="horz" lIns="0" tIns="0" rIns="0" bIns="0" rtlCol="0">
            <a:noAutofit/>
          </a:bodyPr>
          <a:lstStyle>
            <a:lvl1pPr>
              <a:defRPr lang="en-US" dirty="0"/>
            </a:lvl1pPr>
            <a:lvl2pPr>
              <a:defRPr lang="de-DE" dirty="0"/>
            </a:lvl2pPr>
            <a:lvl3pPr>
              <a:defRPr lang="de-DE" dirty="0"/>
            </a:lvl3pPr>
            <a:lvl4pPr>
              <a:defRPr lang="de-DE" dirty="0"/>
            </a:lvl4pPr>
            <a:lvl5pPr>
              <a:defRPr lang="de-DE"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Inhaltsplatzhalter 2">
            <a:extLst>
              <a:ext uri="{FF2B5EF4-FFF2-40B4-BE49-F238E27FC236}">
                <a16:creationId xmlns:a16="http://schemas.microsoft.com/office/drawing/2014/main" id="{FA9F0961-E350-4A1E-936D-4BB1E9932AD7}"/>
              </a:ext>
            </a:extLst>
          </p:cNvPr>
          <p:cNvSpPr>
            <a:spLocks noGrp="1"/>
          </p:cNvSpPr>
          <p:nvPr>
            <p:ph idx="31" hasCustomPrompt="1"/>
          </p:nvPr>
        </p:nvSpPr>
        <p:spPr bwMode="gray">
          <a:xfrm>
            <a:off x="4350000" y="4140486"/>
            <a:ext cx="3492000" cy="1763514"/>
          </a:xfrm>
          <a:prstGeom prst="rect">
            <a:avLst/>
          </a:prstGeom>
        </p:spPr>
        <p:txBody>
          <a:bodyPr vert="horz" lIns="0" tIns="0" rIns="0" bIns="0" rtlCol="0">
            <a:noAutofit/>
          </a:bodyPr>
          <a:lstStyle>
            <a:lvl1pPr>
              <a:defRPr lang="en-US" dirty="0"/>
            </a:lvl1pPr>
            <a:lvl2pPr>
              <a:defRPr lang="de-DE" dirty="0"/>
            </a:lvl2pPr>
            <a:lvl3pPr>
              <a:defRPr lang="de-DE" dirty="0"/>
            </a:lvl3pPr>
            <a:lvl4pPr>
              <a:defRPr lang="de-DE" dirty="0"/>
            </a:lvl4pPr>
            <a:lvl5pPr>
              <a:defRPr lang="de-DE"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Inhaltsplatzhalter 2">
            <a:extLst>
              <a:ext uri="{FF2B5EF4-FFF2-40B4-BE49-F238E27FC236}">
                <a16:creationId xmlns:a16="http://schemas.microsoft.com/office/drawing/2014/main" id="{79F9A7D7-3D31-4B47-A33E-D41FBD243F8E}"/>
              </a:ext>
            </a:extLst>
          </p:cNvPr>
          <p:cNvSpPr>
            <a:spLocks noGrp="1"/>
          </p:cNvSpPr>
          <p:nvPr>
            <p:ph idx="14" hasCustomPrompt="1"/>
          </p:nvPr>
        </p:nvSpPr>
        <p:spPr bwMode="gray">
          <a:xfrm>
            <a:off x="8148000" y="4140486"/>
            <a:ext cx="3492000" cy="1763514"/>
          </a:xfrm>
          <a:prstGeom prst="rect">
            <a:avLst/>
          </a:prstGeom>
        </p:spPr>
        <p:txBody>
          <a:bodyPr vert="horz" lIns="0" tIns="0" rIns="0" bIns="0" rtlCol="0">
            <a:noAutofit/>
          </a:bodyPr>
          <a:lstStyle>
            <a:lvl1pPr>
              <a:defRPr lang="en-US" dirty="0"/>
            </a:lvl1pPr>
            <a:lvl2pPr>
              <a:defRPr lang="de-DE" dirty="0"/>
            </a:lvl2pPr>
            <a:lvl3pPr>
              <a:defRPr lang="de-DE" dirty="0"/>
            </a:lvl3pPr>
            <a:lvl4pPr>
              <a:defRPr lang="de-DE" dirty="0"/>
            </a:lvl4pPr>
            <a:lvl5pPr>
              <a:defRPr lang="de-DE"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Bildplatzhalter 6">
            <a:extLst>
              <a:ext uri="{FF2B5EF4-FFF2-40B4-BE49-F238E27FC236}">
                <a16:creationId xmlns:a16="http://schemas.microsoft.com/office/drawing/2014/main" id="{6FA0281F-0AD9-4A8E-86BE-BCC972A85976}"/>
              </a:ext>
            </a:extLst>
          </p:cNvPr>
          <p:cNvSpPr>
            <a:spLocks noGrp="1"/>
          </p:cNvSpPr>
          <p:nvPr>
            <p:ph type="pic" sz="quarter" idx="32" hasCustomPrompt="1"/>
          </p:nvPr>
        </p:nvSpPr>
        <p:spPr bwMode="gray">
          <a:xfrm>
            <a:off x="4350900" y="1655828"/>
            <a:ext cx="3491100" cy="2232000"/>
          </a:xfrm>
          <a:prstGeom prst="rect">
            <a:avLst/>
          </a:prstGeom>
          <a:solidFill>
            <a:schemeClr val="bg2"/>
          </a:solidFill>
        </p:spPr>
        <p:txBody>
          <a:bodyPr vert="horz" lIns="0" tIns="0" rIns="0" bIns="0" rtlCol="0" anchor="ctr" anchorCtr="0">
            <a:normAutofit/>
          </a:bodyPr>
          <a:lstStyle>
            <a:lvl1pPr>
              <a:defRPr lang="de-DE"/>
            </a:lvl1pPr>
          </a:lstStyle>
          <a:p>
            <a:pPr marL="0" lvl="0" indent="0" algn="ctr">
              <a:buNone/>
            </a:pPr>
            <a:r>
              <a:rPr lang="de-DE"/>
              <a:t>Picture</a:t>
            </a:r>
          </a:p>
        </p:txBody>
      </p:sp>
      <p:sp>
        <p:nvSpPr>
          <p:cNvPr id="16" name="Bildplatzhalter 6">
            <a:extLst>
              <a:ext uri="{FF2B5EF4-FFF2-40B4-BE49-F238E27FC236}">
                <a16:creationId xmlns:a16="http://schemas.microsoft.com/office/drawing/2014/main" id="{33D4E18D-5CB0-448B-9312-5984602EEE48}"/>
              </a:ext>
            </a:extLst>
          </p:cNvPr>
          <p:cNvSpPr>
            <a:spLocks noGrp="1"/>
          </p:cNvSpPr>
          <p:nvPr>
            <p:ph type="pic" sz="quarter" idx="34" hasCustomPrompt="1"/>
          </p:nvPr>
        </p:nvSpPr>
        <p:spPr bwMode="gray">
          <a:xfrm>
            <a:off x="8148900" y="1655828"/>
            <a:ext cx="3491100" cy="2232000"/>
          </a:xfrm>
          <a:prstGeom prst="rect">
            <a:avLst/>
          </a:prstGeom>
          <a:solidFill>
            <a:schemeClr val="bg2"/>
          </a:solidFill>
        </p:spPr>
        <p:txBody>
          <a:bodyPr vert="horz" lIns="0" tIns="0" rIns="0" bIns="0" rtlCol="0" anchor="ctr" anchorCtr="0">
            <a:normAutofit/>
          </a:bodyPr>
          <a:lstStyle>
            <a:lvl1pPr>
              <a:defRPr lang="de-DE"/>
            </a:lvl1pPr>
          </a:lstStyle>
          <a:p>
            <a:pPr marL="0" lvl="0" indent="0" algn="ctr">
              <a:buNone/>
            </a:pPr>
            <a:r>
              <a:rPr lang="de-DE"/>
              <a:t>Picture</a:t>
            </a:r>
          </a:p>
        </p:txBody>
      </p:sp>
      <p:sp>
        <p:nvSpPr>
          <p:cNvPr id="21" name="Textplatzhalter 20">
            <a:extLst>
              <a:ext uri="{FF2B5EF4-FFF2-40B4-BE49-F238E27FC236}">
                <a16:creationId xmlns:a16="http://schemas.microsoft.com/office/drawing/2014/main" id="{3143C379-D131-4DF2-BF9A-D35996790267}"/>
              </a:ext>
            </a:extLst>
          </p:cNvPr>
          <p:cNvSpPr>
            <a:spLocks noGrp="1"/>
          </p:cNvSpPr>
          <p:nvPr>
            <p:ph type="body" sz="quarter" idx="18" hasCustomPrompt="1"/>
          </p:nvPr>
        </p:nvSpPr>
        <p:spPr bwMode="gray">
          <a:xfrm>
            <a:off x="552899" y="1655826"/>
            <a:ext cx="3491100" cy="2232000"/>
          </a:xfrm>
          <a:custGeom>
            <a:avLst/>
            <a:gdLst>
              <a:gd name="connsiteX0" fmla="*/ 0 w 3491100"/>
              <a:gd name="connsiteY0" fmla="*/ 0 h 2232000"/>
              <a:gd name="connsiteX1" fmla="*/ 3491100 w 3491100"/>
              <a:gd name="connsiteY1" fmla="*/ 0 h 2232000"/>
              <a:gd name="connsiteX2" fmla="*/ 3491100 w 3491100"/>
              <a:gd name="connsiteY2" fmla="*/ 2232000 h 2232000"/>
              <a:gd name="connsiteX3" fmla="*/ 0 w 3491100"/>
              <a:gd name="connsiteY3" fmla="*/ 2232000 h 2232000"/>
            </a:gdLst>
            <a:ahLst/>
            <a:cxnLst>
              <a:cxn ang="0">
                <a:pos x="connsiteX0" y="connsiteY0"/>
              </a:cxn>
              <a:cxn ang="0">
                <a:pos x="connsiteX1" y="connsiteY1"/>
              </a:cxn>
              <a:cxn ang="0">
                <a:pos x="connsiteX2" y="connsiteY2"/>
              </a:cxn>
              <a:cxn ang="0">
                <a:pos x="connsiteX3" y="connsiteY3"/>
              </a:cxn>
            </a:cxnLst>
            <a:rect l="l" t="t" r="r" b="b"/>
            <a:pathLst>
              <a:path w="3491100" h="2232000">
                <a:moveTo>
                  <a:pt x="0" y="0"/>
                </a:moveTo>
                <a:lnTo>
                  <a:pt x="3491100" y="0"/>
                </a:lnTo>
                <a:lnTo>
                  <a:pt x="3491100" y="2232000"/>
                </a:lnTo>
                <a:lnTo>
                  <a:pt x="0" y="2232000"/>
                </a:lnTo>
                <a:close/>
              </a:path>
            </a:pathLst>
          </a:custGeom>
          <a:gradFill flip="none" rotWithShape="1">
            <a:gsLst>
              <a:gs pos="0">
                <a:schemeClr val="accent3"/>
              </a:gs>
              <a:gs pos="20000">
                <a:schemeClr val="accent3">
                  <a:alpha val="61000"/>
                </a:schemeClr>
              </a:gs>
              <a:gs pos="100000">
                <a:schemeClr val="accent1">
                  <a:alpha val="11000"/>
                </a:schemeClr>
              </a:gs>
            </a:gsLst>
            <a:lin ang="18900000" scaled="1"/>
            <a:tileRect/>
          </a:gradFill>
        </p:spPr>
        <p:txBody>
          <a:bodyPr wrap="square">
            <a:noAutofit/>
          </a:bodyPr>
          <a:lstStyle>
            <a:lvl1pPr marL="0" indent="0">
              <a:buNone/>
              <a:defRPr/>
            </a:lvl1pPr>
          </a:lstStyle>
          <a:p>
            <a:pPr lvl="0"/>
            <a:r>
              <a:rPr lang="de-DE"/>
              <a:t> </a:t>
            </a:r>
          </a:p>
        </p:txBody>
      </p:sp>
      <p:sp>
        <p:nvSpPr>
          <p:cNvPr id="22" name="Textplatzhalter 21">
            <a:extLst>
              <a:ext uri="{FF2B5EF4-FFF2-40B4-BE49-F238E27FC236}">
                <a16:creationId xmlns:a16="http://schemas.microsoft.com/office/drawing/2014/main" id="{151DB9A3-72DC-4FD3-8AD2-1840B84DF8C1}"/>
              </a:ext>
            </a:extLst>
          </p:cNvPr>
          <p:cNvSpPr>
            <a:spLocks noGrp="1"/>
          </p:cNvSpPr>
          <p:nvPr>
            <p:ph type="body" sz="quarter" idx="36" hasCustomPrompt="1"/>
          </p:nvPr>
        </p:nvSpPr>
        <p:spPr bwMode="gray">
          <a:xfrm>
            <a:off x="4350899" y="1655826"/>
            <a:ext cx="3491100" cy="2232000"/>
          </a:xfrm>
          <a:custGeom>
            <a:avLst/>
            <a:gdLst>
              <a:gd name="connsiteX0" fmla="*/ 0 w 3491100"/>
              <a:gd name="connsiteY0" fmla="*/ 0 h 2232000"/>
              <a:gd name="connsiteX1" fmla="*/ 3491100 w 3491100"/>
              <a:gd name="connsiteY1" fmla="*/ 0 h 2232000"/>
              <a:gd name="connsiteX2" fmla="*/ 3491100 w 3491100"/>
              <a:gd name="connsiteY2" fmla="*/ 2232000 h 2232000"/>
              <a:gd name="connsiteX3" fmla="*/ 0 w 3491100"/>
              <a:gd name="connsiteY3" fmla="*/ 2232000 h 2232000"/>
            </a:gdLst>
            <a:ahLst/>
            <a:cxnLst>
              <a:cxn ang="0">
                <a:pos x="connsiteX0" y="connsiteY0"/>
              </a:cxn>
              <a:cxn ang="0">
                <a:pos x="connsiteX1" y="connsiteY1"/>
              </a:cxn>
              <a:cxn ang="0">
                <a:pos x="connsiteX2" y="connsiteY2"/>
              </a:cxn>
              <a:cxn ang="0">
                <a:pos x="connsiteX3" y="connsiteY3"/>
              </a:cxn>
            </a:cxnLst>
            <a:rect l="l" t="t" r="r" b="b"/>
            <a:pathLst>
              <a:path w="3491100" h="2232000">
                <a:moveTo>
                  <a:pt x="0" y="0"/>
                </a:moveTo>
                <a:lnTo>
                  <a:pt x="3491100" y="0"/>
                </a:lnTo>
                <a:lnTo>
                  <a:pt x="3491100" y="2232000"/>
                </a:lnTo>
                <a:lnTo>
                  <a:pt x="0" y="2232000"/>
                </a:lnTo>
                <a:close/>
              </a:path>
            </a:pathLst>
          </a:custGeom>
          <a:gradFill flip="none" rotWithShape="1">
            <a:gsLst>
              <a:gs pos="0">
                <a:schemeClr val="accent3"/>
              </a:gs>
              <a:gs pos="20000">
                <a:schemeClr val="accent3">
                  <a:alpha val="61000"/>
                </a:schemeClr>
              </a:gs>
              <a:gs pos="100000">
                <a:schemeClr val="accent1">
                  <a:alpha val="11000"/>
                </a:schemeClr>
              </a:gs>
            </a:gsLst>
            <a:lin ang="18900000" scaled="1"/>
            <a:tileRect/>
          </a:gradFill>
        </p:spPr>
        <p:txBody>
          <a:bodyPr wrap="square">
            <a:noAutofit/>
          </a:bodyPr>
          <a:lstStyle>
            <a:lvl1pPr marL="0" indent="0">
              <a:buNone/>
              <a:defRPr/>
            </a:lvl1pPr>
          </a:lstStyle>
          <a:p>
            <a:pPr lvl="0"/>
            <a:r>
              <a:rPr lang="de-DE"/>
              <a:t> </a:t>
            </a:r>
          </a:p>
        </p:txBody>
      </p:sp>
      <p:sp>
        <p:nvSpPr>
          <p:cNvPr id="23" name="Textplatzhalter 22">
            <a:extLst>
              <a:ext uri="{FF2B5EF4-FFF2-40B4-BE49-F238E27FC236}">
                <a16:creationId xmlns:a16="http://schemas.microsoft.com/office/drawing/2014/main" id="{70110890-E6C6-4892-B015-B80D4C274B31}"/>
              </a:ext>
            </a:extLst>
          </p:cNvPr>
          <p:cNvSpPr>
            <a:spLocks noGrp="1"/>
          </p:cNvSpPr>
          <p:nvPr>
            <p:ph type="body" sz="quarter" idx="37" hasCustomPrompt="1"/>
          </p:nvPr>
        </p:nvSpPr>
        <p:spPr bwMode="gray">
          <a:xfrm>
            <a:off x="8148899" y="1655826"/>
            <a:ext cx="3491100" cy="2232000"/>
          </a:xfrm>
          <a:custGeom>
            <a:avLst/>
            <a:gdLst>
              <a:gd name="connsiteX0" fmla="*/ 0 w 3491100"/>
              <a:gd name="connsiteY0" fmla="*/ 0 h 2232000"/>
              <a:gd name="connsiteX1" fmla="*/ 3491100 w 3491100"/>
              <a:gd name="connsiteY1" fmla="*/ 0 h 2232000"/>
              <a:gd name="connsiteX2" fmla="*/ 3491100 w 3491100"/>
              <a:gd name="connsiteY2" fmla="*/ 2232000 h 2232000"/>
              <a:gd name="connsiteX3" fmla="*/ 0 w 3491100"/>
              <a:gd name="connsiteY3" fmla="*/ 2232000 h 2232000"/>
            </a:gdLst>
            <a:ahLst/>
            <a:cxnLst>
              <a:cxn ang="0">
                <a:pos x="connsiteX0" y="connsiteY0"/>
              </a:cxn>
              <a:cxn ang="0">
                <a:pos x="connsiteX1" y="connsiteY1"/>
              </a:cxn>
              <a:cxn ang="0">
                <a:pos x="connsiteX2" y="connsiteY2"/>
              </a:cxn>
              <a:cxn ang="0">
                <a:pos x="connsiteX3" y="connsiteY3"/>
              </a:cxn>
            </a:cxnLst>
            <a:rect l="l" t="t" r="r" b="b"/>
            <a:pathLst>
              <a:path w="3491100" h="2232000">
                <a:moveTo>
                  <a:pt x="0" y="0"/>
                </a:moveTo>
                <a:lnTo>
                  <a:pt x="3491100" y="0"/>
                </a:lnTo>
                <a:lnTo>
                  <a:pt x="3491100" y="2232000"/>
                </a:lnTo>
                <a:lnTo>
                  <a:pt x="0" y="2232000"/>
                </a:lnTo>
                <a:close/>
              </a:path>
            </a:pathLst>
          </a:custGeom>
          <a:gradFill flip="none" rotWithShape="1">
            <a:gsLst>
              <a:gs pos="0">
                <a:schemeClr val="accent3"/>
              </a:gs>
              <a:gs pos="20000">
                <a:schemeClr val="accent3">
                  <a:alpha val="61000"/>
                </a:schemeClr>
              </a:gs>
              <a:gs pos="100000">
                <a:schemeClr val="accent1">
                  <a:alpha val="11000"/>
                </a:schemeClr>
              </a:gs>
            </a:gsLst>
            <a:lin ang="18900000" scaled="1"/>
            <a:tileRect/>
          </a:gradFill>
        </p:spPr>
        <p:txBody>
          <a:bodyPr wrap="square">
            <a:noAutofit/>
          </a:bodyPr>
          <a:lstStyle>
            <a:lvl1pPr marL="0" indent="0">
              <a:buNone/>
              <a:defRPr/>
            </a:lvl1pPr>
          </a:lstStyle>
          <a:p>
            <a:pPr lvl="0"/>
            <a:r>
              <a:rPr lang="de-DE"/>
              <a:t> </a:t>
            </a:r>
          </a:p>
        </p:txBody>
      </p:sp>
      <p:sp>
        <p:nvSpPr>
          <p:cNvPr id="15" name="Fußzeilenplatzhalter 4" title="NovaPathClassification">
            <a:extLst>
              <a:ext uri="{FF2B5EF4-FFF2-40B4-BE49-F238E27FC236}">
                <a16:creationId xmlns:a16="http://schemas.microsoft.com/office/drawing/2014/main" id="{2834C609-FC8B-404D-965F-3B5B7B949655}"/>
              </a:ext>
            </a:extLst>
          </p:cNvPr>
          <p:cNvSpPr txBox="1">
            <a:spLocks/>
          </p:cNvSpPr>
          <p:nvPr userDrawn="1"/>
        </p:nvSpPr>
        <p:spPr bwMode="gray">
          <a:xfrm>
            <a:off x="542925" y="6547813"/>
            <a:ext cx="681661" cy="180000"/>
          </a:xfrm>
          <a:prstGeom prst="rect">
            <a:avLst/>
          </a:prstGeom>
        </p:spPr>
        <p:txBody>
          <a:bodyPr vert="horz" lIns="0" tIns="0" rIns="0" bIns="0" rtlCol="0" anchor="t" anchorCtr="0">
            <a:noAutofit/>
          </a:bodyPr>
          <a:lstStyle>
            <a:defPPr>
              <a:defRPr lang="de-DE"/>
            </a:defPPr>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Tree>
    <p:extLst>
      <p:ext uri="{BB962C8B-B14F-4D97-AF65-F5344CB8AC3E}">
        <p14:creationId xmlns:p14="http://schemas.microsoft.com/office/powerpoint/2010/main" val="1634628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02-Title_Slide_Half_Screen">
    <p:spTree>
      <p:nvGrpSpPr>
        <p:cNvPr id="1" name=""/>
        <p:cNvGrpSpPr/>
        <p:nvPr/>
      </p:nvGrpSpPr>
      <p:grpSpPr>
        <a:xfrm>
          <a:off x="0" y="0"/>
          <a:ext cx="0" cy="0"/>
          <a:chOff x="0" y="0"/>
          <a:chExt cx="0" cy="0"/>
        </a:xfrm>
      </p:grpSpPr>
      <p:sp>
        <p:nvSpPr>
          <p:cNvPr id="10" name="Textplatzhalter 4">
            <a:extLst>
              <a:ext uri="{FF2B5EF4-FFF2-40B4-BE49-F238E27FC236}">
                <a16:creationId xmlns:a16="http://schemas.microsoft.com/office/drawing/2014/main" id="{07C6ABF3-4654-48D5-8CAC-ADF825363061}"/>
              </a:ext>
            </a:extLst>
          </p:cNvPr>
          <p:cNvSpPr>
            <a:spLocks noGrp="1"/>
          </p:cNvSpPr>
          <p:nvPr>
            <p:ph type="body" sz="quarter" idx="21" hasCustomPrompt="1"/>
          </p:nvPr>
        </p:nvSpPr>
        <p:spPr bwMode="gray">
          <a:xfrm>
            <a:off x="554266" y="5072011"/>
            <a:ext cx="11087550" cy="288001"/>
          </a:xfrm>
        </p:spPr>
        <p:txBody>
          <a:bodyPr anchor="t" anchorCtr="0"/>
          <a:lstStyle>
            <a:lvl1pPr marL="0" indent="0">
              <a:buNone/>
              <a:defRPr sz="2400" b="0">
                <a:solidFill>
                  <a:schemeClr val="tx2"/>
                </a:solidFill>
              </a:defRPr>
            </a:lvl1pPr>
          </a:lstStyle>
          <a:p>
            <a:pPr lvl="0"/>
            <a:r>
              <a:rPr lang="en-US"/>
              <a:t>Click to edit Master title style</a:t>
            </a:r>
          </a:p>
        </p:txBody>
      </p:sp>
      <p:sp>
        <p:nvSpPr>
          <p:cNvPr id="9" name="Textplatzhalter 4">
            <a:extLst>
              <a:ext uri="{FF2B5EF4-FFF2-40B4-BE49-F238E27FC236}">
                <a16:creationId xmlns:a16="http://schemas.microsoft.com/office/drawing/2014/main" id="{691F3C64-6862-48D4-8AB4-464F2C0EF42C}"/>
              </a:ext>
            </a:extLst>
          </p:cNvPr>
          <p:cNvSpPr>
            <a:spLocks noGrp="1"/>
          </p:cNvSpPr>
          <p:nvPr>
            <p:ph type="body" sz="quarter" idx="20" hasCustomPrompt="1"/>
          </p:nvPr>
        </p:nvSpPr>
        <p:spPr bwMode="gray">
          <a:xfrm>
            <a:off x="554266" y="4220306"/>
            <a:ext cx="11087550" cy="648000"/>
          </a:xfrm>
        </p:spPr>
        <p:txBody>
          <a:bodyPr anchor="b" anchorCtr="0"/>
          <a:lstStyle>
            <a:lvl1pPr marL="0" indent="0">
              <a:buNone/>
              <a:defRPr sz="4800" b="1">
                <a:solidFill>
                  <a:schemeClr val="accent3"/>
                </a:solidFill>
              </a:defRPr>
            </a:lvl1pPr>
          </a:lstStyle>
          <a:p>
            <a:pPr lvl="0"/>
            <a:r>
              <a:rPr lang="en-US"/>
              <a:t>Click to edit Master title style</a:t>
            </a:r>
          </a:p>
        </p:txBody>
      </p:sp>
      <p:sp>
        <p:nvSpPr>
          <p:cNvPr id="6" name="Bildplatzhalter 5">
            <a:extLst>
              <a:ext uri="{FF2B5EF4-FFF2-40B4-BE49-F238E27FC236}">
                <a16:creationId xmlns:a16="http://schemas.microsoft.com/office/drawing/2014/main" id="{C36E7E4A-8A12-4A1B-A379-74183256A8DC}"/>
              </a:ext>
            </a:extLst>
          </p:cNvPr>
          <p:cNvSpPr>
            <a:spLocks noGrp="1"/>
          </p:cNvSpPr>
          <p:nvPr>
            <p:ph type="pic" sz="quarter" idx="13" hasCustomPrompt="1"/>
          </p:nvPr>
        </p:nvSpPr>
        <p:spPr bwMode="gray">
          <a:xfrm>
            <a:off x="1" y="-1"/>
            <a:ext cx="12191982" cy="3779995"/>
          </a:xfrm>
          <a:prstGeom prst="rect">
            <a:avLst/>
          </a:prstGeom>
          <a:solidFill>
            <a:schemeClr val="bg2"/>
          </a:solidFill>
        </p:spPr>
        <p:txBody>
          <a:bodyPr anchor="ctr" anchorCtr="0"/>
          <a:lstStyle>
            <a:lvl1pPr marL="0" indent="0" algn="ctr">
              <a:buNone/>
              <a:defRPr/>
            </a:lvl1pPr>
          </a:lstStyle>
          <a:p>
            <a:r>
              <a:rPr lang="en-US"/>
              <a:t>Picture</a:t>
            </a:r>
          </a:p>
        </p:txBody>
      </p:sp>
      <p:sp>
        <p:nvSpPr>
          <p:cNvPr id="8" name="Textplatzhalter 7">
            <a:extLst>
              <a:ext uri="{FF2B5EF4-FFF2-40B4-BE49-F238E27FC236}">
                <a16:creationId xmlns:a16="http://schemas.microsoft.com/office/drawing/2014/main" id="{E6DF57A5-85AB-4EB7-B21F-DC33E93C3005}"/>
              </a:ext>
            </a:extLst>
          </p:cNvPr>
          <p:cNvSpPr>
            <a:spLocks noGrp="1"/>
          </p:cNvSpPr>
          <p:nvPr>
            <p:ph type="body" sz="quarter" idx="18" hasCustomPrompt="1"/>
          </p:nvPr>
        </p:nvSpPr>
        <p:spPr bwMode="gray">
          <a:xfrm>
            <a:off x="1" y="-2"/>
            <a:ext cx="12191999" cy="3780000"/>
          </a:xfrm>
          <a:custGeom>
            <a:avLst/>
            <a:gdLst>
              <a:gd name="connsiteX0" fmla="*/ 0 w 12191999"/>
              <a:gd name="connsiteY0" fmla="*/ 0 h 3780000"/>
              <a:gd name="connsiteX1" fmla="*/ 12191999 w 12191999"/>
              <a:gd name="connsiteY1" fmla="*/ 0 h 3780000"/>
              <a:gd name="connsiteX2" fmla="*/ 12191999 w 12191999"/>
              <a:gd name="connsiteY2" fmla="*/ 3780000 h 3780000"/>
              <a:gd name="connsiteX3" fmla="*/ 0 w 12191999"/>
              <a:gd name="connsiteY3" fmla="*/ 3780000 h 3780000"/>
            </a:gdLst>
            <a:ahLst/>
            <a:cxnLst>
              <a:cxn ang="0">
                <a:pos x="connsiteX0" y="connsiteY0"/>
              </a:cxn>
              <a:cxn ang="0">
                <a:pos x="connsiteX1" y="connsiteY1"/>
              </a:cxn>
              <a:cxn ang="0">
                <a:pos x="connsiteX2" y="connsiteY2"/>
              </a:cxn>
              <a:cxn ang="0">
                <a:pos x="connsiteX3" y="connsiteY3"/>
              </a:cxn>
            </a:cxnLst>
            <a:rect l="l" t="t" r="r" b="b"/>
            <a:pathLst>
              <a:path w="12191999" h="3780000">
                <a:moveTo>
                  <a:pt x="0" y="0"/>
                </a:moveTo>
                <a:lnTo>
                  <a:pt x="12191999" y="0"/>
                </a:lnTo>
                <a:lnTo>
                  <a:pt x="12191999" y="3780000"/>
                </a:lnTo>
                <a:lnTo>
                  <a:pt x="0" y="3780000"/>
                </a:lnTo>
                <a:close/>
              </a:path>
            </a:pathLst>
          </a:custGeom>
          <a:gradFill flip="none" rotWithShape="1">
            <a:gsLst>
              <a:gs pos="0">
                <a:schemeClr val="accent3"/>
              </a:gs>
              <a:gs pos="20000">
                <a:schemeClr val="accent3">
                  <a:alpha val="61000"/>
                </a:schemeClr>
              </a:gs>
              <a:gs pos="100000">
                <a:schemeClr val="accent1">
                  <a:alpha val="11000"/>
                </a:schemeClr>
              </a:gs>
            </a:gsLst>
            <a:lin ang="18900000" scaled="1"/>
            <a:tileRect/>
          </a:gradFill>
        </p:spPr>
        <p:txBody>
          <a:bodyPr wrap="square">
            <a:noAutofit/>
          </a:bodyPr>
          <a:lstStyle>
            <a:lvl1pPr marL="0" indent="0">
              <a:buNone/>
              <a:defRPr/>
            </a:lvl1pPr>
          </a:lstStyle>
          <a:p>
            <a:pPr lvl="0"/>
            <a:r>
              <a:rPr lang="de-DE"/>
              <a:t> </a:t>
            </a:r>
          </a:p>
        </p:txBody>
      </p:sp>
      <p:sp>
        <p:nvSpPr>
          <p:cNvPr id="2" name="Fußzeilenplatzhalter 1">
            <a:extLst>
              <a:ext uri="{FF2B5EF4-FFF2-40B4-BE49-F238E27FC236}">
                <a16:creationId xmlns:a16="http://schemas.microsoft.com/office/drawing/2014/main" id="{7F23C98B-EDD4-4314-AAE5-FE63B759320D}"/>
              </a:ext>
            </a:extLst>
          </p:cNvPr>
          <p:cNvSpPr>
            <a:spLocks noGrp="1"/>
          </p:cNvSpPr>
          <p:nvPr>
            <p:ph type="ftr" sz="quarter" idx="19"/>
          </p:nvPr>
        </p:nvSpPr>
        <p:spPr bwMode="gray">
          <a:xfrm>
            <a:off x="554265" y="6336000"/>
            <a:ext cx="6480000" cy="180000"/>
          </a:xfrm>
        </p:spPr>
        <p:txBody>
          <a:bodyPr/>
          <a:lstStyle/>
          <a:p>
            <a:r>
              <a:rPr lang="de-DE"/>
              <a:t>© SCHOTT AG, Konkretisierung VBGNext, SKp, TSI-9</a:t>
            </a:r>
          </a:p>
        </p:txBody>
      </p:sp>
      <p:sp>
        <p:nvSpPr>
          <p:cNvPr id="11" name="Textplatzhalter 18">
            <a:extLst>
              <a:ext uri="{FF2B5EF4-FFF2-40B4-BE49-F238E27FC236}">
                <a16:creationId xmlns:a16="http://schemas.microsoft.com/office/drawing/2014/main" id="{46D2904D-D2CE-4DC5-AF58-114E63F6356A}"/>
              </a:ext>
            </a:extLst>
          </p:cNvPr>
          <p:cNvSpPr>
            <a:spLocks noGrp="1" noChangeAspect="1"/>
          </p:cNvSpPr>
          <p:nvPr>
            <p:ph type="body" sz="quarter" idx="16" hasCustomPrompt="1"/>
          </p:nvPr>
        </p:nvSpPr>
        <p:spPr bwMode="gray">
          <a:xfrm>
            <a:off x="9318504" y="-1"/>
            <a:ext cx="2321496" cy="1160748"/>
          </a:xfrm>
          <a:custGeom>
            <a:avLst/>
            <a:gdLst>
              <a:gd name="connsiteX0" fmla="*/ 0 w 2321496"/>
              <a:gd name="connsiteY0" fmla="*/ 0 h 1160748"/>
              <a:gd name="connsiteX1" fmla="*/ 2321496 w 2321496"/>
              <a:gd name="connsiteY1" fmla="*/ 0 h 1160748"/>
              <a:gd name="connsiteX2" fmla="*/ 2321496 w 2321496"/>
              <a:gd name="connsiteY2" fmla="*/ 1160748 h 1160748"/>
              <a:gd name="connsiteX3" fmla="*/ 0 w 2321496"/>
              <a:gd name="connsiteY3" fmla="*/ 1160748 h 1160748"/>
            </a:gdLst>
            <a:ahLst/>
            <a:cxnLst>
              <a:cxn ang="0">
                <a:pos x="connsiteX0" y="connsiteY0"/>
              </a:cxn>
              <a:cxn ang="0">
                <a:pos x="connsiteX1" y="connsiteY1"/>
              </a:cxn>
              <a:cxn ang="0">
                <a:pos x="connsiteX2" y="connsiteY2"/>
              </a:cxn>
              <a:cxn ang="0">
                <a:pos x="connsiteX3" y="connsiteY3"/>
              </a:cxn>
            </a:cxnLst>
            <a:rect l="l" t="t" r="r" b="b"/>
            <a:pathLst>
              <a:path w="2321496" h="1160748">
                <a:moveTo>
                  <a:pt x="0" y="0"/>
                </a:moveTo>
                <a:lnTo>
                  <a:pt x="2321496" y="0"/>
                </a:lnTo>
                <a:lnTo>
                  <a:pt x="2321496" y="1160748"/>
                </a:lnTo>
                <a:lnTo>
                  <a:pt x="0" y="1160748"/>
                </a:lnTo>
                <a:close/>
              </a:path>
            </a:pathLst>
          </a:custGeom>
          <a:blipFill>
            <a:blip r:embed="rId2">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pPr lvl="0"/>
            <a:r>
              <a:rPr lang="de-DE"/>
              <a:t> </a:t>
            </a:r>
          </a:p>
        </p:txBody>
      </p:sp>
      <p:sp>
        <p:nvSpPr>
          <p:cNvPr id="12" name="Fußzeilenplatzhalter 4" title="NovaPathClassification">
            <a:extLst>
              <a:ext uri="{FF2B5EF4-FFF2-40B4-BE49-F238E27FC236}">
                <a16:creationId xmlns:a16="http://schemas.microsoft.com/office/drawing/2014/main" id="{2834C609-FC8B-404D-965F-3B5B7B949655}"/>
              </a:ext>
            </a:extLst>
          </p:cNvPr>
          <p:cNvSpPr txBox="1">
            <a:spLocks/>
          </p:cNvSpPr>
          <p:nvPr userDrawn="1"/>
        </p:nvSpPr>
        <p:spPr bwMode="gray">
          <a:xfrm>
            <a:off x="542925" y="6547813"/>
            <a:ext cx="681661" cy="180000"/>
          </a:xfrm>
          <a:prstGeom prst="rect">
            <a:avLst/>
          </a:prstGeom>
        </p:spPr>
        <p:txBody>
          <a:bodyPr vert="horz" lIns="0" tIns="0" rIns="0" bIns="0" rtlCol="0" anchor="t" anchorCtr="0">
            <a:noAutofit/>
          </a:bodyPr>
          <a:lstStyle>
            <a:defPPr>
              <a:defRPr lang="de-DE"/>
            </a:defPPr>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Tree>
    <p:extLst>
      <p:ext uri="{BB962C8B-B14F-4D97-AF65-F5344CB8AC3E}">
        <p14:creationId xmlns:p14="http://schemas.microsoft.com/office/powerpoint/2010/main" val="129890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01-Title_Slide_Full_Screen">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C36E7E4A-8A12-4A1B-A379-74183256A8DC}"/>
              </a:ext>
            </a:extLst>
          </p:cNvPr>
          <p:cNvSpPr>
            <a:spLocks noGrp="1"/>
          </p:cNvSpPr>
          <p:nvPr>
            <p:ph type="pic" sz="quarter" idx="13" hasCustomPrompt="1"/>
          </p:nvPr>
        </p:nvSpPr>
        <p:spPr bwMode="gray">
          <a:xfrm>
            <a:off x="1" y="-1"/>
            <a:ext cx="12191982" cy="6857987"/>
          </a:xfrm>
          <a:prstGeom prst="rect">
            <a:avLst/>
          </a:prstGeom>
          <a:solidFill>
            <a:schemeClr val="bg2"/>
          </a:solidFill>
        </p:spPr>
        <p:txBody>
          <a:bodyPr anchor="ctr" anchorCtr="0"/>
          <a:lstStyle>
            <a:lvl1pPr marL="0" indent="0" algn="ctr">
              <a:buNone/>
              <a:defRPr/>
            </a:lvl1pPr>
          </a:lstStyle>
          <a:p>
            <a:r>
              <a:rPr lang="en-US"/>
              <a:t>Picture</a:t>
            </a:r>
          </a:p>
        </p:txBody>
      </p:sp>
      <p:sp>
        <p:nvSpPr>
          <p:cNvPr id="9" name="Textplatzhalter 8">
            <a:extLst>
              <a:ext uri="{FF2B5EF4-FFF2-40B4-BE49-F238E27FC236}">
                <a16:creationId xmlns:a16="http://schemas.microsoft.com/office/drawing/2014/main" id="{D5AD5272-B973-436F-84A3-FF12AE4FA82B}"/>
              </a:ext>
            </a:extLst>
          </p:cNvPr>
          <p:cNvSpPr>
            <a:spLocks noGrp="1"/>
          </p:cNvSpPr>
          <p:nvPr>
            <p:ph type="body" sz="quarter" idx="18" hasCustomPrompt="1"/>
          </p:nvPr>
        </p:nvSpPr>
        <p:spPr bwMode="gray">
          <a:xfrm>
            <a:off x="1" y="-1"/>
            <a:ext cx="12191999" cy="6858001"/>
          </a:xfrm>
          <a:custGeom>
            <a:avLst/>
            <a:gdLst>
              <a:gd name="connsiteX0" fmla="*/ 0 w 12191999"/>
              <a:gd name="connsiteY0" fmla="*/ 0 h 6858001"/>
              <a:gd name="connsiteX1" fmla="*/ 12191999 w 12191999"/>
              <a:gd name="connsiteY1" fmla="*/ 0 h 6858001"/>
              <a:gd name="connsiteX2" fmla="*/ 12191999 w 12191999"/>
              <a:gd name="connsiteY2" fmla="*/ 6858001 h 6858001"/>
              <a:gd name="connsiteX3" fmla="*/ 0 w 12191999"/>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2191999" h="6858001">
                <a:moveTo>
                  <a:pt x="0" y="0"/>
                </a:moveTo>
                <a:lnTo>
                  <a:pt x="12191999" y="0"/>
                </a:lnTo>
                <a:lnTo>
                  <a:pt x="12191999" y="6858001"/>
                </a:lnTo>
                <a:lnTo>
                  <a:pt x="0" y="6858001"/>
                </a:lnTo>
                <a:close/>
              </a:path>
            </a:pathLst>
          </a:custGeom>
          <a:gradFill flip="none" rotWithShape="1">
            <a:gsLst>
              <a:gs pos="0">
                <a:schemeClr val="accent3"/>
              </a:gs>
              <a:gs pos="20000">
                <a:schemeClr val="accent3">
                  <a:alpha val="61000"/>
                </a:schemeClr>
              </a:gs>
              <a:gs pos="100000">
                <a:schemeClr val="accent1">
                  <a:alpha val="11000"/>
                </a:schemeClr>
              </a:gs>
            </a:gsLst>
            <a:lin ang="18900000" scaled="1"/>
            <a:tileRect/>
          </a:gradFill>
        </p:spPr>
        <p:txBody>
          <a:bodyPr wrap="square">
            <a:noAutofit/>
          </a:bodyPr>
          <a:lstStyle>
            <a:lvl1pPr marL="0" indent="0">
              <a:buNone/>
              <a:defRPr/>
            </a:lvl1pPr>
          </a:lstStyle>
          <a:p>
            <a:pPr lvl="0"/>
            <a:r>
              <a:rPr lang="de-DE"/>
              <a:t> </a:t>
            </a:r>
          </a:p>
        </p:txBody>
      </p:sp>
      <p:sp>
        <p:nvSpPr>
          <p:cNvPr id="5" name="Textplatzhalter 4">
            <a:extLst>
              <a:ext uri="{FF2B5EF4-FFF2-40B4-BE49-F238E27FC236}">
                <a16:creationId xmlns:a16="http://schemas.microsoft.com/office/drawing/2014/main" id="{0B887B84-5546-4ED5-93A7-E16D7A26225F}"/>
              </a:ext>
            </a:extLst>
          </p:cNvPr>
          <p:cNvSpPr>
            <a:spLocks noGrp="1"/>
          </p:cNvSpPr>
          <p:nvPr>
            <p:ph type="body" sz="quarter" idx="19" hasCustomPrompt="1"/>
          </p:nvPr>
        </p:nvSpPr>
        <p:spPr bwMode="gray">
          <a:xfrm>
            <a:off x="554266" y="3347097"/>
            <a:ext cx="11087550" cy="1368000"/>
          </a:xfrm>
          <a:prstGeom prst="rect">
            <a:avLst/>
          </a:prstGeom>
        </p:spPr>
        <p:txBody>
          <a:bodyPr anchor="b" anchorCtr="0"/>
          <a:lstStyle>
            <a:lvl1pPr marL="0" indent="0">
              <a:buNone/>
              <a:defRPr sz="4800" b="1">
                <a:solidFill>
                  <a:schemeClr val="bg1"/>
                </a:solidFill>
              </a:defRPr>
            </a:lvl1pPr>
          </a:lstStyle>
          <a:p>
            <a:pPr lvl="0"/>
            <a:r>
              <a:rPr lang="en-US"/>
              <a:t>Click to edit </a:t>
            </a:r>
            <a:br>
              <a:rPr lang="en-US"/>
            </a:br>
            <a:r>
              <a:rPr lang="en-US"/>
              <a:t>Master title style</a:t>
            </a:r>
          </a:p>
        </p:txBody>
      </p:sp>
      <p:sp>
        <p:nvSpPr>
          <p:cNvPr id="12" name="Textplatzhalter 4">
            <a:extLst>
              <a:ext uri="{FF2B5EF4-FFF2-40B4-BE49-F238E27FC236}">
                <a16:creationId xmlns:a16="http://schemas.microsoft.com/office/drawing/2014/main" id="{14B60696-0590-470E-95D9-3122C0DC1800}"/>
              </a:ext>
            </a:extLst>
          </p:cNvPr>
          <p:cNvSpPr>
            <a:spLocks noGrp="1"/>
          </p:cNvSpPr>
          <p:nvPr>
            <p:ph type="body" sz="quarter" idx="20" hasCustomPrompt="1"/>
          </p:nvPr>
        </p:nvSpPr>
        <p:spPr bwMode="gray">
          <a:xfrm>
            <a:off x="554266" y="4925420"/>
            <a:ext cx="11087550" cy="574081"/>
          </a:xfrm>
          <a:prstGeom prst="rect">
            <a:avLst/>
          </a:prstGeom>
        </p:spPr>
        <p:txBody>
          <a:bodyPr anchor="t" anchorCtr="0"/>
          <a:lstStyle>
            <a:lvl1pPr marL="0" indent="0">
              <a:buNone/>
              <a:defRPr sz="2400" b="0">
                <a:solidFill>
                  <a:schemeClr val="bg1"/>
                </a:solidFill>
              </a:defRPr>
            </a:lvl1pPr>
          </a:lstStyle>
          <a:p>
            <a:pPr lvl="0"/>
            <a:r>
              <a:rPr lang="en-US"/>
              <a:t>Click to edit Master title style</a:t>
            </a:r>
          </a:p>
        </p:txBody>
      </p:sp>
      <p:sp>
        <p:nvSpPr>
          <p:cNvPr id="11" name="Fußzeilenplatzhalter 10">
            <a:extLst>
              <a:ext uri="{FF2B5EF4-FFF2-40B4-BE49-F238E27FC236}">
                <a16:creationId xmlns:a16="http://schemas.microsoft.com/office/drawing/2014/main" id="{67C2F8CD-B049-4D4E-8DC1-D9620039CA1F}"/>
              </a:ext>
            </a:extLst>
          </p:cNvPr>
          <p:cNvSpPr>
            <a:spLocks noGrp="1"/>
          </p:cNvSpPr>
          <p:nvPr>
            <p:ph type="ftr" sz="quarter" idx="21"/>
          </p:nvPr>
        </p:nvSpPr>
        <p:spPr bwMode="gray">
          <a:xfrm>
            <a:off x="554266" y="6336000"/>
            <a:ext cx="6480000" cy="180000"/>
          </a:xfrm>
        </p:spPr>
        <p:txBody>
          <a:bodyPr/>
          <a:lstStyle>
            <a:lvl1pPr>
              <a:defRPr>
                <a:solidFill>
                  <a:schemeClr val="bg1"/>
                </a:solidFill>
              </a:defRPr>
            </a:lvl1pPr>
          </a:lstStyle>
          <a:p>
            <a:r>
              <a:rPr lang="de-DE"/>
              <a:t>© SCHOTT AG, Konkretisierung VBGNext, SKp, TSI-9</a:t>
            </a:r>
            <a:endParaRPr lang="en-US"/>
          </a:p>
        </p:txBody>
      </p:sp>
      <p:sp>
        <p:nvSpPr>
          <p:cNvPr id="8" name="Textplatzhalter 18">
            <a:extLst>
              <a:ext uri="{FF2B5EF4-FFF2-40B4-BE49-F238E27FC236}">
                <a16:creationId xmlns:a16="http://schemas.microsoft.com/office/drawing/2014/main" id="{5BEFAB8F-8EAC-4C1E-A473-0C38F35AB1FF}"/>
              </a:ext>
            </a:extLst>
          </p:cNvPr>
          <p:cNvSpPr>
            <a:spLocks noGrp="1" noChangeAspect="1"/>
          </p:cNvSpPr>
          <p:nvPr>
            <p:ph type="body" sz="quarter" idx="16" hasCustomPrompt="1"/>
          </p:nvPr>
        </p:nvSpPr>
        <p:spPr bwMode="gray">
          <a:xfrm>
            <a:off x="9318504" y="-1"/>
            <a:ext cx="2321496" cy="1160748"/>
          </a:xfrm>
          <a:custGeom>
            <a:avLst/>
            <a:gdLst>
              <a:gd name="connsiteX0" fmla="*/ 0 w 2321496"/>
              <a:gd name="connsiteY0" fmla="*/ 0 h 1160748"/>
              <a:gd name="connsiteX1" fmla="*/ 2321496 w 2321496"/>
              <a:gd name="connsiteY1" fmla="*/ 0 h 1160748"/>
              <a:gd name="connsiteX2" fmla="*/ 2321496 w 2321496"/>
              <a:gd name="connsiteY2" fmla="*/ 1160748 h 1160748"/>
              <a:gd name="connsiteX3" fmla="*/ 0 w 2321496"/>
              <a:gd name="connsiteY3" fmla="*/ 1160748 h 1160748"/>
            </a:gdLst>
            <a:ahLst/>
            <a:cxnLst>
              <a:cxn ang="0">
                <a:pos x="connsiteX0" y="connsiteY0"/>
              </a:cxn>
              <a:cxn ang="0">
                <a:pos x="connsiteX1" y="connsiteY1"/>
              </a:cxn>
              <a:cxn ang="0">
                <a:pos x="connsiteX2" y="connsiteY2"/>
              </a:cxn>
              <a:cxn ang="0">
                <a:pos x="connsiteX3" y="connsiteY3"/>
              </a:cxn>
            </a:cxnLst>
            <a:rect l="l" t="t" r="r" b="b"/>
            <a:pathLst>
              <a:path w="2321496" h="1160748">
                <a:moveTo>
                  <a:pt x="0" y="0"/>
                </a:moveTo>
                <a:lnTo>
                  <a:pt x="2321496" y="0"/>
                </a:lnTo>
                <a:lnTo>
                  <a:pt x="2321496" y="1160748"/>
                </a:lnTo>
                <a:lnTo>
                  <a:pt x="0" y="1160748"/>
                </a:lnTo>
                <a:close/>
              </a:path>
            </a:pathLst>
          </a:custGeom>
          <a:blipFill>
            <a:blip r:embed="rId2">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pPr lvl="0"/>
            <a:r>
              <a:rPr lang="de-DE"/>
              <a:t> </a:t>
            </a:r>
          </a:p>
        </p:txBody>
      </p:sp>
      <p:sp>
        <p:nvSpPr>
          <p:cNvPr id="10" name="Fußzeilenplatzhalter 4" title="NovaPathClassification">
            <a:extLst>
              <a:ext uri="{FF2B5EF4-FFF2-40B4-BE49-F238E27FC236}">
                <a16:creationId xmlns:a16="http://schemas.microsoft.com/office/drawing/2014/main" id="{2834C609-FC8B-404D-965F-3B5B7B949655}"/>
              </a:ext>
            </a:extLst>
          </p:cNvPr>
          <p:cNvSpPr txBox="1">
            <a:spLocks/>
          </p:cNvSpPr>
          <p:nvPr userDrawn="1"/>
        </p:nvSpPr>
        <p:spPr bwMode="gray">
          <a:xfrm>
            <a:off x="542925" y="6547813"/>
            <a:ext cx="681661" cy="180000"/>
          </a:xfrm>
          <a:prstGeom prst="rect">
            <a:avLst/>
          </a:prstGeom>
        </p:spPr>
        <p:txBody>
          <a:bodyPr vert="horz" lIns="0" tIns="0" rIns="0" bIns="0" rtlCol="0" anchor="t" anchorCtr="0">
            <a:noAutofit/>
          </a:bodyPr>
          <a:lstStyle>
            <a:defPPr>
              <a:defRPr lang="de-DE"/>
            </a:defPPr>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Tree>
    <p:extLst>
      <p:ext uri="{BB962C8B-B14F-4D97-AF65-F5344CB8AC3E}">
        <p14:creationId xmlns:p14="http://schemas.microsoft.com/office/powerpoint/2010/main" val="413367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02-Agenda_4_Points">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A19E041E-E982-4E50-AD1F-534ACB452A5F}"/>
              </a:ext>
            </a:extLst>
          </p:cNvPr>
          <p:cNvSpPr>
            <a:spLocks noGrp="1"/>
          </p:cNvSpPr>
          <p:nvPr>
            <p:ph type="ftr" sz="quarter" idx="11"/>
          </p:nvPr>
        </p:nvSpPr>
        <p:spPr bwMode="gray"/>
        <p:txBody>
          <a:bodyPr/>
          <a:lstStyle>
            <a:lvl1pPr>
              <a:defRPr>
                <a:solidFill>
                  <a:schemeClr val="bg1"/>
                </a:solidFill>
              </a:defRPr>
            </a:lvl1pPr>
          </a:lstStyle>
          <a:p>
            <a:r>
              <a:rPr lang="de-DE"/>
              <a:t>© SCHOTT AG, Konkretisierung VBGNext, SKp, TSI-9</a:t>
            </a:r>
            <a:endParaRPr lang="en-US"/>
          </a:p>
        </p:txBody>
      </p:sp>
      <p:sp>
        <p:nvSpPr>
          <p:cNvPr id="6" name="Foliennummernplatzhalter 5">
            <a:extLst>
              <a:ext uri="{FF2B5EF4-FFF2-40B4-BE49-F238E27FC236}">
                <a16:creationId xmlns:a16="http://schemas.microsoft.com/office/drawing/2014/main" id="{F0E309B2-01A8-4B84-8FE8-BBECDA1735BB}"/>
              </a:ext>
            </a:extLst>
          </p:cNvPr>
          <p:cNvSpPr>
            <a:spLocks noGrp="1"/>
          </p:cNvSpPr>
          <p:nvPr>
            <p:ph type="sldNum" sz="quarter" idx="12"/>
          </p:nvPr>
        </p:nvSpPr>
        <p:spPr bwMode="gray"/>
        <p:txBody>
          <a:bodyPr/>
          <a:lstStyle>
            <a:lvl1pPr>
              <a:defRPr b="1">
                <a:solidFill>
                  <a:schemeClr val="bg1"/>
                </a:solidFill>
              </a:defRPr>
            </a:lvl1pPr>
          </a:lstStyle>
          <a:p>
            <a:fld id="{5451D7F1-8117-4C01-ADFC-C0DE525789EF}" type="slidenum">
              <a:rPr lang="en-US" smtClean="0"/>
              <a:pPr/>
              <a:t>‹Nr.›</a:t>
            </a:fld>
            <a:endParaRPr lang="en-US"/>
          </a:p>
        </p:txBody>
      </p:sp>
      <p:sp>
        <p:nvSpPr>
          <p:cNvPr id="8" name="Titel 7">
            <a:extLst>
              <a:ext uri="{FF2B5EF4-FFF2-40B4-BE49-F238E27FC236}">
                <a16:creationId xmlns:a16="http://schemas.microsoft.com/office/drawing/2014/main" id="{4F5D8919-0CC5-4136-959D-83A62E9C5DDD}"/>
              </a:ext>
            </a:extLst>
          </p:cNvPr>
          <p:cNvSpPr>
            <a:spLocks noGrp="1"/>
          </p:cNvSpPr>
          <p:nvPr>
            <p:ph type="title" hasCustomPrompt="1"/>
          </p:nvPr>
        </p:nvSpPr>
        <p:spPr bwMode="gray"/>
        <p:txBody>
          <a:bodyPr/>
          <a:lstStyle>
            <a:lvl1pPr>
              <a:defRPr>
                <a:solidFill>
                  <a:schemeClr val="bg1"/>
                </a:solidFill>
              </a:defRPr>
            </a:lvl1pPr>
          </a:lstStyle>
          <a:p>
            <a:r>
              <a:rPr lang="en-US"/>
              <a:t>Click to edit Master title style</a:t>
            </a:r>
          </a:p>
        </p:txBody>
      </p:sp>
      <p:sp>
        <p:nvSpPr>
          <p:cNvPr id="10" name="Textplatzhalter 2">
            <a:extLst>
              <a:ext uri="{FF2B5EF4-FFF2-40B4-BE49-F238E27FC236}">
                <a16:creationId xmlns:a16="http://schemas.microsoft.com/office/drawing/2014/main" id="{9DF4BD18-6124-4637-95A7-25F0179F1820}"/>
              </a:ext>
            </a:extLst>
          </p:cNvPr>
          <p:cNvSpPr>
            <a:spLocks noGrp="1"/>
          </p:cNvSpPr>
          <p:nvPr>
            <p:ph type="body" sz="quarter" idx="14" hasCustomPrompt="1"/>
          </p:nvPr>
        </p:nvSpPr>
        <p:spPr bwMode="gray">
          <a:xfrm>
            <a:off x="928688" y="2654024"/>
            <a:ext cx="1595437" cy="1173163"/>
          </a:xfrm>
          <a:prstGeom prst="rect">
            <a:avLst/>
          </a:prstGeom>
        </p:spPr>
        <p:txBody>
          <a:bodyPr/>
          <a:lstStyle>
            <a:lvl1pPr marL="0" indent="0" algn="ctr">
              <a:buNone/>
              <a:defRPr sz="6600" b="1">
                <a:solidFill>
                  <a:schemeClr val="bg1"/>
                </a:solidFill>
              </a:defRPr>
            </a:lvl1pPr>
          </a:lstStyle>
          <a:p>
            <a:pPr lvl="0"/>
            <a:r>
              <a:rPr lang="de-DE"/>
              <a:t>XX</a:t>
            </a:r>
          </a:p>
        </p:txBody>
      </p:sp>
      <p:sp>
        <p:nvSpPr>
          <p:cNvPr id="11" name="Textplatzhalter 2">
            <a:extLst>
              <a:ext uri="{FF2B5EF4-FFF2-40B4-BE49-F238E27FC236}">
                <a16:creationId xmlns:a16="http://schemas.microsoft.com/office/drawing/2014/main" id="{403602AE-4622-4E80-9352-1FE64F9DF118}"/>
              </a:ext>
            </a:extLst>
          </p:cNvPr>
          <p:cNvSpPr>
            <a:spLocks noGrp="1"/>
          </p:cNvSpPr>
          <p:nvPr>
            <p:ph type="body" sz="quarter" idx="15" hasCustomPrompt="1"/>
          </p:nvPr>
        </p:nvSpPr>
        <p:spPr bwMode="gray">
          <a:xfrm>
            <a:off x="3841750" y="2663825"/>
            <a:ext cx="1595437" cy="1173163"/>
          </a:xfrm>
          <a:prstGeom prst="rect">
            <a:avLst/>
          </a:prstGeom>
        </p:spPr>
        <p:txBody>
          <a:bodyPr/>
          <a:lstStyle>
            <a:lvl1pPr marL="0" indent="0" algn="ctr">
              <a:buNone/>
              <a:defRPr sz="6600" b="1">
                <a:solidFill>
                  <a:schemeClr val="bg1"/>
                </a:solidFill>
              </a:defRPr>
            </a:lvl1pPr>
          </a:lstStyle>
          <a:p>
            <a:pPr lvl="0"/>
            <a:r>
              <a:rPr lang="de-DE"/>
              <a:t>XX</a:t>
            </a:r>
          </a:p>
        </p:txBody>
      </p:sp>
      <p:sp>
        <p:nvSpPr>
          <p:cNvPr id="14" name="Textplatzhalter 2">
            <a:extLst>
              <a:ext uri="{FF2B5EF4-FFF2-40B4-BE49-F238E27FC236}">
                <a16:creationId xmlns:a16="http://schemas.microsoft.com/office/drawing/2014/main" id="{5ABD8652-6FE8-44D1-9B63-BF4A93539D66}"/>
              </a:ext>
            </a:extLst>
          </p:cNvPr>
          <p:cNvSpPr>
            <a:spLocks noGrp="1"/>
          </p:cNvSpPr>
          <p:nvPr>
            <p:ph type="body" sz="quarter" idx="16" hasCustomPrompt="1"/>
          </p:nvPr>
        </p:nvSpPr>
        <p:spPr bwMode="gray">
          <a:xfrm>
            <a:off x="6754812" y="2663825"/>
            <a:ext cx="1595437" cy="1173163"/>
          </a:xfrm>
          <a:prstGeom prst="rect">
            <a:avLst/>
          </a:prstGeom>
        </p:spPr>
        <p:txBody>
          <a:bodyPr/>
          <a:lstStyle>
            <a:lvl1pPr marL="0" indent="0" algn="ctr">
              <a:buNone/>
              <a:defRPr sz="6600" b="1">
                <a:solidFill>
                  <a:schemeClr val="bg1"/>
                </a:solidFill>
              </a:defRPr>
            </a:lvl1pPr>
          </a:lstStyle>
          <a:p>
            <a:pPr lvl="0"/>
            <a:r>
              <a:rPr lang="de-DE"/>
              <a:t>XX</a:t>
            </a:r>
          </a:p>
        </p:txBody>
      </p:sp>
      <p:sp>
        <p:nvSpPr>
          <p:cNvPr id="15" name="Textplatzhalter 2">
            <a:extLst>
              <a:ext uri="{FF2B5EF4-FFF2-40B4-BE49-F238E27FC236}">
                <a16:creationId xmlns:a16="http://schemas.microsoft.com/office/drawing/2014/main" id="{4BD391F2-8FAE-49A6-9FC0-EDD5503895EE}"/>
              </a:ext>
            </a:extLst>
          </p:cNvPr>
          <p:cNvSpPr>
            <a:spLocks noGrp="1"/>
          </p:cNvSpPr>
          <p:nvPr>
            <p:ph type="body" sz="quarter" idx="17" hasCustomPrompt="1"/>
          </p:nvPr>
        </p:nvSpPr>
        <p:spPr bwMode="gray">
          <a:xfrm>
            <a:off x="9667875" y="2663825"/>
            <a:ext cx="1595437" cy="1173163"/>
          </a:xfrm>
          <a:prstGeom prst="rect">
            <a:avLst/>
          </a:prstGeom>
        </p:spPr>
        <p:txBody>
          <a:bodyPr/>
          <a:lstStyle>
            <a:lvl1pPr marL="0" indent="0" algn="ctr">
              <a:buNone/>
              <a:defRPr sz="6600" b="1">
                <a:solidFill>
                  <a:schemeClr val="bg1"/>
                </a:solidFill>
              </a:defRPr>
            </a:lvl1pPr>
          </a:lstStyle>
          <a:p>
            <a:pPr lvl="0"/>
            <a:r>
              <a:rPr lang="de-DE"/>
              <a:t>XX</a:t>
            </a:r>
          </a:p>
        </p:txBody>
      </p:sp>
      <p:sp>
        <p:nvSpPr>
          <p:cNvPr id="16" name="Textplatzhalter 19">
            <a:extLst>
              <a:ext uri="{FF2B5EF4-FFF2-40B4-BE49-F238E27FC236}">
                <a16:creationId xmlns:a16="http://schemas.microsoft.com/office/drawing/2014/main" id="{44DCA9A5-8D18-42C8-B48F-7FAAA9D81274}"/>
              </a:ext>
            </a:extLst>
          </p:cNvPr>
          <p:cNvSpPr>
            <a:spLocks noGrp="1"/>
          </p:cNvSpPr>
          <p:nvPr>
            <p:ph type="body" sz="quarter" idx="20" hasCustomPrompt="1"/>
          </p:nvPr>
        </p:nvSpPr>
        <p:spPr bwMode="gray">
          <a:xfrm>
            <a:off x="552000" y="3912456"/>
            <a:ext cx="2347751" cy="839370"/>
          </a:xfrm>
          <a:prstGeom prst="rect">
            <a:avLst/>
          </a:prstGeom>
        </p:spPr>
        <p:txBody>
          <a:bodyPr anchor="t" anchorCtr="0">
            <a:noAutofit/>
          </a:bodyPr>
          <a:lstStyle>
            <a:lvl1pPr marL="0" indent="0" algn="ctr">
              <a:buNone/>
              <a:defRPr sz="1400" b="0">
                <a:solidFill>
                  <a:schemeClr val="bg1"/>
                </a:solidFill>
              </a:defRPr>
            </a:lvl1pPr>
          </a:lstStyle>
          <a:p>
            <a:pPr lvl="0"/>
            <a:r>
              <a:rPr lang="en-US"/>
              <a:t>Click to edit Master text styles</a:t>
            </a:r>
          </a:p>
        </p:txBody>
      </p:sp>
      <p:sp>
        <p:nvSpPr>
          <p:cNvPr id="17" name="Textplatzhalter 19">
            <a:extLst>
              <a:ext uri="{FF2B5EF4-FFF2-40B4-BE49-F238E27FC236}">
                <a16:creationId xmlns:a16="http://schemas.microsoft.com/office/drawing/2014/main" id="{96515BBD-F196-4445-98F5-3D6553F20023}"/>
              </a:ext>
            </a:extLst>
          </p:cNvPr>
          <p:cNvSpPr>
            <a:spLocks noGrp="1"/>
          </p:cNvSpPr>
          <p:nvPr>
            <p:ph type="body" sz="quarter" idx="21" hasCustomPrompt="1"/>
          </p:nvPr>
        </p:nvSpPr>
        <p:spPr bwMode="gray">
          <a:xfrm>
            <a:off x="3465592" y="3912456"/>
            <a:ext cx="2347751" cy="839370"/>
          </a:xfrm>
          <a:prstGeom prst="rect">
            <a:avLst/>
          </a:prstGeom>
        </p:spPr>
        <p:txBody>
          <a:bodyPr anchor="t" anchorCtr="0">
            <a:noAutofit/>
          </a:bodyPr>
          <a:lstStyle>
            <a:lvl1pPr marL="0" indent="0" algn="ctr">
              <a:buNone/>
              <a:defRPr sz="1400" b="0">
                <a:solidFill>
                  <a:schemeClr val="bg1"/>
                </a:solidFill>
              </a:defRPr>
            </a:lvl1pPr>
          </a:lstStyle>
          <a:p>
            <a:pPr lvl="0"/>
            <a:r>
              <a:rPr lang="en-US"/>
              <a:t>Click to edit Master text styles</a:t>
            </a:r>
          </a:p>
        </p:txBody>
      </p:sp>
      <p:sp>
        <p:nvSpPr>
          <p:cNvPr id="18" name="Textplatzhalter 19">
            <a:extLst>
              <a:ext uri="{FF2B5EF4-FFF2-40B4-BE49-F238E27FC236}">
                <a16:creationId xmlns:a16="http://schemas.microsoft.com/office/drawing/2014/main" id="{120D9D45-F2AD-484C-BEBD-D0154A4B713D}"/>
              </a:ext>
            </a:extLst>
          </p:cNvPr>
          <p:cNvSpPr>
            <a:spLocks noGrp="1"/>
          </p:cNvSpPr>
          <p:nvPr>
            <p:ph type="body" sz="quarter" idx="22" hasCustomPrompt="1"/>
          </p:nvPr>
        </p:nvSpPr>
        <p:spPr bwMode="gray">
          <a:xfrm>
            <a:off x="6378654" y="3912456"/>
            <a:ext cx="2347751" cy="839370"/>
          </a:xfrm>
          <a:prstGeom prst="rect">
            <a:avLst/>
          </a:prstGeom>
        </p:spPr>
        <p:txBody>
          <a:bodyPr anchor="t" anchorCtr="0">
            <a:noAutofit/>
          </a:bodyPr>
          <a:lstStyle>
            <a:lvl1pPr marL="0" indent="0" algn="ctr">
              <a:buNone/>
              <a:defRPr sz="1400" b="0">
                <a:solidFill>
                  <a:schemeClr val="bg1"/>
                </a:solidFill>
              </a:defRPr>
            </a:lvl1pPr>
          </a:lstStyle>
          <a:p>
            <a:pPr lvl="0"/>
            <a:r>
              <a:rPr lang="en-US"/>
              <a:t>Click to edit Master text styles</a:t>
            </a:r>
          </a:p>
        </p:txBody>
      </p:sp>
      <p:sp>
        <p:nvSpPr>
          <p:cNvPr id="19" name="Textplatzhalter 19">
            <a:extLst>
              <a:ext uri="{FF2B5EF4-FFF2-40B4-BE49-F238E27FC236}">
                <a16:creationId xmlns:a16="http://schemas.microsoft.com/office/drawing/2014/main" id="{C516EF08-DB77-4487-82FC-C9063F4EBD54}"/>
              </a:ext>
            </a:extLst>
          </p:cNvPr>
          <p:cNvSpPr>
            <a:spLocks noGrp="1"/>
          </p:cNvSpPr>
          <p:nvPr>
            <p:ph type="body" sz="quarter" idx="23" hasCustomPrompt="1"/>
          </p:nvPr>
        </p:nvSpPr>
        <p:spPr bwMode="gray">
          <a:xfrm>
            <a:off x="9291716" y="3912456"/>
            <a:ext cx="2347751" cy="839370"/>
          </a:xfrm>
          <a:prstGeom prst="rect">
            <a:avLst/>
          </a:prstGeom>
        </p:spPr>
        <p:txBody>
          <a:bodyPr anchor="t" anchorCtr="0">
            <a:noAutofit/>
          </a:bodyPr>
          <a:lstStyle>
            <a:lvl1pPr marL="0" indent="0" algn="ctr">
              <a:buNone/>
              <a:defRPr sz="1400" b="0">
                <a:solidFill>
                  <a:schemeClr val="bg1"/>
                </a:solidFill>
              </a:defRPr>
            </a:lvl1pPr>
          </a:lstStyle>
          <a:p>
            <a:pPr lvl="0"/>
            <a:r>
              <a:rPr lang="en-US"/>
              <a:t>Click to edit Master text styles</a:t>
            </a:r>
          </a:p>
        </p:txBody>
      </p:sp>
      <p:sp>
        <p:nvSpPr>
          <p:cNvPr id="20" name="Textplatzhalter 19">
            <a:extLst>
              <a:ext uri="{FF2B5EF4-FFF2-40B4-BE49-F238E27FC236}">
                <a16:creationId xmlns:a16="http://schemas.microsoft.com/office/drawing/2014/main" id="{5C6154CA-BF13-458B-8147-A2137A111F0C}"/>
              </a:ext>
            </a:extLst>
          </p:cNvPr>
          <p:cNvSpPr>
            <a:spLocks noGrp="1"/>
          </p:cNvSpPr>
          <p:nvPr>
            <p:ph type="body" sz="quarter" idx="24" hasCustomPrompt="1"/>
          </p:nvPr>
        </p:nvSpPr>
        <p:spPr bwMode="gray">
          <a:xfrm>
            <a:off x="3175737" y="2663825"/>
            <a:ext cx="14400" cy="2088000"/>
          </a:xfrm>
          <a:prstGeom prst="rect">
            <a:avLst/>
          </a:prstGeom>
          <a:solidFill>
            <a:schemeClr val="bg1"/>
          </a:solidFill>
        </p:spPr>
        <p:txBody>
          <a:bodyPr anchor="t" anchorCtr="0">
            <a:noAutofit/>
          </a:bodyPr>
          <a:lstStyle>
            <a:lvl1pPr marL="0" indent="0" algn="ctr">
              <a:buNone/>
              <a:defRPr sz="1600" b="0">
                <a:solidFill>
                  <a:schemeClr val="bg1"/>
                </a:solidFill>
              </a:defRPr>
            </a:lvl1pPr>
          </a:lstStyle>
          <a:p>
            <a:pPr lvl="0"/>
            <a:r>
              <a:rPr lang="en-US"/>
              <a:t> </a:t>
            </a:r>
          </a:p>
        </p:txBody>
      </p:sp>
      <p:sp>
        <p:nvSpPr>
          <p:cNvPr id="21" name="Textplatzhalter 19">
            <a:extLst>
              <a:ext uri="{FF2B5EF4-FFF2-40B4-BE49-F238E27FC236}">
                <a16:creationId xmlns:a16="http://schemas.microsoft.com/office/drawing/2014/main" id="{DAC09353-9A3A-46C9-8A21-512624293DF7}"/>
              </a:ext>
            </a:extLst>
          </p:cNvPr>
          <p:cNvSpPr>
            <a:spLocks noGrp="1"/>
          </p:cNvSpPr>
          <p:nvPr>
            <p:ph type="body" sz="quarter" idx="25" hasCustomPrompt="1"/>
          </p:nvPr>
        </p:nvSpPr>
        <p:spPr bwMode="gray">
          <a:xfrm>
            <a:off x="6088799" y="2663825"/>
            <a:ext cx="14400" cy="2088000"/>
          </a:xfrm>
          <a:prstGeom prst="rect">
            <a:avLst/>
          </a:prstGeom>
          <a:solidFill>
            <a:schemeClr val="bg1"/>
          </a:solidFill>
        </p:spPr>
        <p:txBody>
          <a:bodyPr anchor="t" anchorCtr="0">
            <a:noAutofit/>
          </a:bodyPr>
          <a:lstStyle>
            <a:lvl1pPr marL="0" indent="0" algn="ctr">
              <a:buNone/>
              <a:defRPr sz="1600" b="0">
                <a:solidFill>
                  <a:schemeClr val="bg1"/>
                </a:solidFill>
              </a:defRPr>
            </a:lvl1pPr>
          </a:lstStyle>
          <a:p>
            <a:pPr lvl="0"/>
            <a:r>
              <a:rPr lang="en-US"/>
              <a:t> </a:t>
            </a:r>
          </a:p>
        </p:txBody>
      </p:sp>
      <p:sp>
        <p:nvSpPr>
          <p:cNvPr id="22" name="Textplatzhalter 19">
            <a:extLst>
              <a:ext uri="{FF2B5EF4-FFF2-40B4-BE49-F238E27FC236}">
                <a16:creationId xmlns:a16="http://schemas.microsoft.com/office/drawing/2014/main" id="{6D746061-7094-414D-8F82-C6D830A3B300}"/>
              </a:ext>
            </a:extLst>
          </p:cNvPr>
          <p:cNvSpPr>
            <a:spLocks noGrp="1"/>
          </p:cNvSpPr>
          <p:nvPr>
            <p:ph type="body" sz="quarter" idx="26" hasCustomPrompt="1"/>
          </p:nvPr>
        </p:nvSpPr>
        <p:spPr bwMode="gray">
          <a:xfrm>
            <a:off x="9001862" y="2663825"/>
            <a:ext cx="14400" cy="2088000"/>
          </a:xfrm>
          <a:prstGeom prst="rect">
            <a:avLst/>
          </a:prstGeom>
          <a:solidFill>
            <a:schemeClr val="bg1"/>
          </a:solidFill>
        </p:spPr>
        <p:txBody>
          <a:bodyPr anchor="t" anchorCtr="0">
            <a:noAutofit/>
          </a:bodyPr>
          <a:lstStyle>
            <a:lvl1pPr marL="0" indent="0" algn="ctr">
              <a:buNone/>
              <a:defRPr sz="1600" b="0">
                <a:solidFill>
                  <a:schemeClr val="bg1"/>
                </a:solidFill>
              </a:defRPr>
            </a:lvl1pPr>
          </a:lstStyle>
          <a:p>
            <a:pPr lvl="0"/>
            <a:r>
              <a:rPr lang="en-US"/>
              <a:t> </a:t>
            </a:r>
          </a:p>
        </p:txBody>
      </p:sp>
      <p:sp>
        <p:nvSpPr>
          <p:cNvPr id="23" name="Fußzeilenplatzhalter 4" title="NovaPathClassification">
            <a:extLst>
              <a:ext uri="{FF2B5EF4-FFF2-40B4-BE49-F238E27FC236}">
                <a16:creationId xmlns:a16="http://schemas.microsoft.com/office/drawing/2014/main" id="{2834C609-FC8B-404D-965F-3B5B7B949655}"/>
              </a:ext>
            </a:extLst>
          </p:cNvPr>
          <p:cNvSpPr txBox="1">
            <a:spLocks/>
          </p:cNvSpPr>
          <p:nvPr userDrawn="1"/>
        </p:nvSpPr>
        <p:spPr bwMode="gray">
          <a:xfrm>
            <a:off x="542925" y="6547813"/>
            <a:ext cx="681661" cy="180000"/>
          </a:xfrm>
          <a:prstGeom prst="rect">
            <a:avLst/>
          </a:prstGeom>
        </p:spPr>
        <p:txBody>
          <a:bodyPr vert="horz" lIns="0" tIns="0" rIns="0" bIns="0" rtlCol="0" anchor="t" anchorCtr="0">
            <a:noAutofit/>
          </a:bodyPr>
          <a:lstStyle>
            <a:defPPr>
              <a:defRPr lang="de-DE"/>
            </a:defPPr>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Tree>
    <p:extLst>
      <p:ext uri="{BB962C8B-B14F-4D97-AF65-F5344CB8AC3E}">
        <p14:creationId xmlns:p14="http://schemas.microsoft.com/office/powerpoint/2010/main" val="198084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03-Agenda_6_Points">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A19E041E-E982-4E50-AD1F-534ACB452A5F}"/>
              </a:ext>
            </a:extLst>
          </p:cNvPr>
          <p:cNvSpPr>
            <a:spLocks noGrp="1"/>
          </p:cNvSpPr>
          <p:nvPr>
            <p:ph type="ftr" sz="quarter" idx="11"/>
          </p:nvPr>
        </p:nvSpPr>
        <p:spPr bwMode="gray"/>
        <p:txBody>
          <a:bodyPr/>
          <a:lstStyle>
            <a:lvl1pPr>
              <a:defRPr>
                <a:solidFill>
                  <a:schemeClr val="bg1"/>
                </a:solidFill>
              </a:defRPr>
            </a:lvl1pPr>
          </a:lstStyle>
          <a:p>
            <a:r>
              <a:rPr lang="de-DE"/>
              <a:t>© SCHOTT AG, Konkretisierung VBGNext, SKp, TSI-9</a:t>
            </a:r>
            <a:endParaRPr lang="en-US"/>
          </a:p>
        </p:txBody>
      </p:sp>
      <p:sp>
        <p:nvSpPr>
          <p:cNvPr id="6" name="Foliennummernplatzhalter 5">
            <a:extLst>
              <a:ext uri="{FF2B5EF4-FFF2-40B4-BE49-F238E27FC236}">
                <a16:creationId xmlns:a16="http://schemas.microsoft.com/office/drawing/2014/main" id="{F0E309B2-01A8-4B84-8FE8-BBECDA1735BB}"/>
              </a:ext>
            </a:extLst>
          </p:cNvPr>
          <p:cNvSpPr>
            <a:spLocks noGrp="1"/>
          </p:cNvSpPr>
          <p:nvPr>
            <p:ph type="sldNum" sz="quarter" idx="12"/>
          </p:nvPr>
        </p:nvSpPr>
        <p:spPr bwMode="gray"/>
        <p:txBody>
          <a:bodyPr/>
          <a:lstStyle>
            <a:lvl1pPr>
              <a:defRPr b="1">
                <a:solidFill>
                  <a:schemeClr val="bg1"/>
                </a:solidFill>
              </a:defRPr>
            </a:lvl1pPr>
          </a:lstStyle>
          <a:p>
            <a:fld id="{5451D7F1-8117-4C01-ADFC-C0DE525789EF}" type="slidenum">
              <a:rPr lang="en-US" smtClean="0"/>
              <a:pPr/>
              <a:t>‹Nr.›</a:t>
            </a:fld>
            <a:endParaRPr lang="en-US"/>
          </a:p>
        </p:txBody>
      </p:sp>
      <p:sp>
        <p:nvSpPr>
          <p:cNvPr id="8" name="Titel 7">
            <a:extLst>
              <a:ext uri="{FF2B5EF4-FFF2-40B4-BE49-F238E27FC236}">
                <a16:creationId xmlns:a16="http://schemas.microsoft.com/office/drawing/2014/main" id="{4F5D8919-0CC5-4136-959D-83A62E9C5DDD}"/>
              </a:ext>
            </a:extLst>
          </p:cNvPr>
          <p:cNvSpPr>
            <a:spLocks noGrp="1"/>
          </p:cNvSpPr>
          <p:nvPr>
            <p:ph type="title" hasCustomPrompt="1"/>
          </p:nvPr>
        </p:nvSpPr>
        <p:spPr bwMode="gray"/>
        <p:txBody>
          <a:bodyPr/>
          <a:lstStyle>
            <a:lvl1pPr>
              <a:defRPr>
                <a:solidFill>
                  <a:schemeClr val="bg1"/>
                </a:solidFill>
              </a:defRPr>
            </a:lvl1pPr>
          </a:lstStyle>
          <a:p>
            <a:r>
              <a:rPr lang="en-US"/>
              <a:t>Click to edit Master title style</a:t>
            </a:r>
          </a:p>
        </p:txBody>
      </p:sp>
      <p:sp>
        <p:nvSpPr>
          <p:cNvPr id="21" name="Textplatzhalter 19">
            <a:extLst>
              <a:ext uri="{FF2B5EF4-FFF2-40B4-BE49-F238E27FC236}">
                <a16:creationId xmlns:a16="http://schemas.microsoft.com/office/drawing/2014/main" id="{845FCEEB-13E5-41EC-9E6C-2280E5153CEA}"/>
              </a:ext>
            </a:extLst>
          </p:cNvPr>
          <p:cNvSpPr>
            <a:spLocks noGrp="1"/>
          </p:cNvSpPr>
          <p:nvPr>
            <p:ph type="body" sz="quarter" idx="16" hasCustomPrompt="1"/>
          </p:nvPr>
        </p:nvSpPr>
        <p:spPr bwMode="gray">
          <a:xfrm>
            <a:off x="552900" y="2152868"/>
            <a:ext cx="720000" cy="360437"/>
          </a:xfrm>
          <a:prstGeom prst="rect">
            <a:avLst/>
          </a:prstGeom>
        </p:spPr>
        <p:txBody>
          <a:bodyPr rIns="0" anchor="ctr" anchorCtr="0">
            <a:noAutofit/>
          </a:bodyPr>
          <a:lstStyle>
            <a:lvl1pPr marL="0" indent="0" algn="ctr">
              <a:buNone/>
              <a:defRPr sz="3200" b="1">
                <a:solidFill>
                  <a:schemeClr val="bg1"/>
                </a:solidFill>
              </a:defRPr>
            </a:lvl1pPr>
          </a:lstStyle>
          <a:p>
            <a:pPr lvl="0"/>
            <a:r>
              <a:rPr lang="de-DE"/>
              <a:t>XX</a:t>
            </a:r>
          </a:p>
        </p:txBody>
      </p:sp>
      <p:sp>
        <p:nvSpPr>
          <p:cNvPr id="22" name="Textplatzhalter 19">
            <a:extLst>
              <a:ext uri="{FF2B5EF4-FFF2-40B4-BE49-F238E27FC236}">
                <a16:creationId xmlns:a16="http://schemas.microsoft.com/office/drawing/2014/main" id="{3A6680BF-3971-4DA2-BA32-89A3584423EC}"/>
              </a:ext>
            </a:extLst>
          </p:cNvPr>
          <p:cNvSpPr>
            <a:spLocks noGrp="1"/>
          </p:cNvSpPr>
          <p:nvPr>
            <p:ph type="body" sz="quarter" idx="17" hasCustomPrompt="1"/>
          </p:nvPr>
        </p:nvSpPr>
        <p:spPr bwMode="gray">
          <a:xfrm>
            <a:off x="552900" y="3503468"/>
            <a:ext cx="720000" cy="360437"/>
          </a:xfrm>
          <a:prstGeom prst="rect">
            <a:avLst/>
          </a:prstGeom>
        </p:spPr>
        <p:txBody>
          <a:bodyPr rIns="0" anchor="ctr" anchorCtr="0">
            <a:noAutofit/>
          </a:bodyPr>
          <a:lstStyle>
            <a:lvl1pPr marL="0" indent="0" algn="ctr">
              <a:buNone/>
              <a:defRPr sz="3200" b="1">
                <a:solidFill>
                  <a:schemeClr val="bg1"/>
                </a:solidFill>
              </a:defRPr>
            </a:lvl1pPr>
          </a:lstStyle>
          <a:p>
            <a:pPr lvl="0"/>
            <a:r>
              <a:rPr lang="de-DE"/>
              <a:t>XX</a:t>
            </a:r>
          </a:p>
        </p:txBody>
      </p:sp>
      <p:sp>
        <p:nvSpPr>
          <p:cNvPr id="35" name="Textplatzhalter 19">
            <a:extLst>
              <a:ext uri="{FF2B5EF4-FFF2-40B4-BE49-F238E27FC236}">
                <a16:creationId xmlns:a16="http://schemas.microsoft.com/office/drawing/2014/main" id="{57552E00-5176-4D49-BE6F-42991C51834B}"/>
              </a:ext>
            </a:extLst>
          </p:cNvPr>
          <p:cNvSpPr>
            <a:spLocks noGrp="1"/>
          </p:cNvSpPr>
          <p:nvPr>
            <p:ph type="body" sz="quarter" idx="18" hasCustomPrompt="1"/>
          </p:nvPr>
        </p:nvSpPr>
        <p:spPr bwMode="gray">
          <a:xfrm>
            <a:off x="552900" y="4854068"/>
            <a:ext cx="720000" cy="360437"/>
          </a:xfrm>
          <a:prstGeom prst="rect">
            <a:avLst/>
          </a:prstGeom>
        </p:spPr>
        <p:txBody>
          <a:bodyPr rIns="0" anchor="ctr" anchorCtr="0">
            <a:noAutofit/>
          </a:bodyPr>
          <a:lstStyle>
            <a:lvl1pPr marL="0" indent="0" algn="ctr">
              <a:buNone/>
              <a:defRPr sz="3200" b="1">
                <a:solidFill>
                  <a:schemeClr val="bg1"/>
                </a:solidFill>
              </a:defRPr>
            </a:lvl1pPr>
          </a:lstStyle>
          <a:p>
            <a:pPr lvl="0"/>
            <a:r>
              <a:rPr lang="de-DE"/>
              <a:t>XX</a:t>
            </a:r>
          </a:p>
        </p:txBody>
      </p:sp>
      <p:sp>
        <p:nvSpPr>
          <p:cNvPr id="36" name="Textplatzhalter 19">
            <a:extLst>
              <a:ext uri="{FF2B5EF4-FFF2-40B4-BE49-F238E27FC236}">
                <a16:creationId xmlns:a16="http://schemas.microsoft.com/office/drawing/2014/main" id="{FC2E2958-80F2-4CC2-B2BE-942EF714CAE3}"/>
              </a:ext>
            </a:extLst>
          </p:cNvPr>
          <p:cNvSpPr>
            <a:spLocks noGrp="1"/>
          </p:cNvSpPr>
          <p:nvPr>
            <p:ph type="body" sz="quarter" idx="19" hasCustomPrompt="1"/>
          </p:nvPr>
        </p:nvSpPr>
        <p:spPr bwMode="gray">
          <a:xfrm>
            <a:off x="1331202" y="2009086"/>
            <a:ext cx="3600000" cy="648000"/>
          </a:xfrm>
          <a:prstGeom prst="rect">
            <a:avLst/>
          </a:prstGeom>
        </p:spPr>
        <p:txBody>
          <a:bodyPr anchor="ctr" anchorCtr="0">
            <a:noAutofit/>
          </a:bodyPr>
          <a:lstStyle>
            <a:lvl1pPr marL="0" indent="0">
              <a:buNone/>
              <a:defRPr sz="1600" b="0">
                <a:solidFill>
                  <a:schemeClr val="bg1"/>
                </a:solidFill>
              </a:defRPr>
            </a:lvl1pPr>
          </a:lstStyle>
          <a:p>
            <a:pPr lvl="0"/>
            <a:r>
              <a:rPr lang="en-US"/>
              <a:t>Click to edit Master text styles</a:t>
            </a:r>
          </a:p>
        </p:txBody>
      </p:sp>
      <p:sp>
        <p:nvSpPr>
          <p:cNvPr id="37" name="Textplatzhalter 19">
            <a:extLst>
              <a:ext uri="{FF2B5EF4-FFF2-40B4-BE49-F238E27FC236}">
                <a16:creationId xmlns:a16="http://schemas.microsoft.com/office/drawing/2014/main" id="{844705C6-523C-4276-900E-A7A9E423BF73}"/>
              </a:ext>
            </a:extLst>
          </p:cNvPr>
          <p:cNvSpPr>
            <a:spLocks noGrp="1"/>
          </p:cNvSpPr>
          <p:nvPr>
            <p:ph type="body" sz="quarter" idx="20" hasCustomPrompt="1"/>
          </p:nvPr>
        </p:nvSpPr>
        <p:spPr bwMode="gray">
          <a:xfrm>
            <a:off x="1331202" y="3359686"/>
            <a:ext cx="3600000" cy="648000"/>
          </a:xfrm>
          <a:prstGeom prst="rect">
            <a:avLst/>
          </a:prstGeom>
        </p:spPr>
        <p:txBody>
          <a:bodyPr anchor="ctr" anchorCtr="0">
            <a:noAutofit/>
          </a:bodyPr>
          <a:lstStyle>
            <a:lvl1pPr marL="0" indent="0">
              <a:buNone/>
              <a:defRPr sz="1600" b="0">
                <a:solidFill>
                  <a:schemeClr val="bg1"/>
                </a:solidFill>
              </a:defRPr>
            </a:lvl1pPr>
          </a:lstStyle>
          <a:p>
            <a:pPr lvl="0"/>
            <a:r>
              <a:rPr lang="en-US"/>
              <a:t>Click to edit Master text styles</a:t>
            </a:r>
          </a:p>
        </p:txBody>
      </p:sp>
      <p:sp>
        <p:nvSpPr>
          <p:cNvPr id="38" name="Textplatzhalter 19">
            <a:extLst>
              <a:ext uri="{FF2B5EF4-FFF2-40B4-BE49-F238E27FC236}">
                <a16:creationId xmlns:a16="http://schemas.microsoft.com/office/drawing/2014/main" id="{B21A89CC-F966-4579-8275-B26F288B14A3}"/>
              </a:ext>
            </a:extLst>
          </p:cNvPr>
          <p:cNvSpPr>
            <a:spLocks noGrp="1"/>
          </p:cNvSpPr>
          <p:nvPr>
            <p:ph type="body" sz="quarter" idx="21" hasCustomPrompt="1"/>
          </p:nvPr>
        </p:nvSpPr>
        <p:spPr bwMode="gray">
          <a:xfrm>
            <a:off x="1331202" y="4710286"/>
            <a:ext cx="3600000" cy="648000"/>
          </a:xfrm>
          <a:prstGeom prst="rect">
            <a:avLst/>
          </a:prstGeom>
        </p:spPr>
        <p:txBody>
          <a:bodyPr anchor="ctr" anchorCtr="0">
            <a:noAutofit/>
          </a:bodyPr>
          <a:lstStyle>
            <a:lvl1pPr marL="0" indent="0">
              <a:buNone/>
              <a:defRPr sz="1600" b="0">
                <a:solidFill>
                  <a:schemeClr val="bg1"/>
                </a:solidFill>
              </a:defRPr>
            </a:lvl1pPr>
          </a:lstStyle>
          <a:p>
            <a:pPr lvl="0"/>
            <a:r>
              <a:rPr lang="en-US"/>
              <a:t>Click to edit Master text styles</a:t>
            </a:r>
          </a:p>
        </p:txBody>
      </p:sp>
      <p:sp>
        <p:nvSpPr>
          <p:cNvPr id="39" name="Textplatzhalter 19">
            <a:extLst>
              <a:ext uri="{FF2B5EF4-FFF2-40B4-BE49-F238E27FC236}">
                <a16:creationId xmlns:a16="http://schemas.microsoft.com/office/drawing/2014/main" id="{686971AE-7A95-4B97-ADF2-5826482992BA}"/>
              </a:ext>
            </a:extLst>
          </p:cNvPr>
          <p:cNvSpPr>
            <a:spLocks noGrp="1"/>
          </p:cNvSpPr>
          <p:nvPr>
            <p:ph type="body" sz="quarter" idx="22" hasCustomPrompt="1"/>
          </p:nvPr>
        </p:nvSpPr>
        <p:spPr bwMode="gray">
          <a:xfrm>
            <a:off x="6209652" y="2152868"/>
            <a:ext cx="720000" cy="360437"/>
          </a:xfrm>
          <a:prstGeom prst="rect">
            <a:avLst/>
          </a:prstGeom>
        </p:spPr>
        <p:txBody>
          <a:bodyPr rIns="0" anchor="ctr" anchorCtr="0">
            <a:noAutofit/>
          </a:bodyPr>
          <a:lstStyle>
            <a:lvl1pPr marL="0" indent="0" algn="ctr">
              <a:buNone/>
              <a:defRPr sz="3200" b="1">
                <a:solidFill>
                  <a:schemeClr val="bg1"/>
                </a:solidFill>
              </a:defRPr>
            </a:lvl1pPr>
          </a:lstStyle>
          <a:p>
            <a:pPr lvl="0"/>
            <a:r>
              <a:rPr lang="de-DE"/>
              <a:t>XX</a:t>
            </a:r>
          </a:p>
        </p:txBody>
      </p:sp>
      <p:sp>
        <p:nvSpPr>
          <p:cNvPr id="40" name="Textplatzhalter 19">
            <a:extLst>
              <a:ext uri="{FF2B5EF4-FFF2-40B4-BE49-F238E27FC236}">
                <a16:creationId xmlns:a16="http://schemas.microsoft.com/office/drawing/2014/main" id="{C1AE2CD4-E051-41DA-9C2A-E8B2D2C8F645}"/>
              </a:ext>
            </a:extLst>
          </p:cNvPr>
          <p:cNvSpPr>
            <a:spLocks noGrp="1"/>
          </p:cNvSpPr>
          <p:nvPr>
            <p:ph type="body" sz="quarter" idx="23" hasCustomPrompt="1"/>
          </p:nvPr>
        </p:nvSpPr>
        <p:spPr bwMode="gray">
          <a:xfrm>
            <a:off x="6209652" y="3503468"/>
            <a:ext cx="720000" cy="360437"/>
          </a:xfrm>
          <a:prstGeom prst="rect">
            <a:avLst/>
          </a:prstGeom>
        </p:spPr>
        <p:txBody>
          <a:bodyPr rIns="0" anchor="ctr" anchorCtr="0">
            <a:noAutofit/>
          </a:bodyPr>
          <a:lstStyle>
            <a:lvl1pPr marL="0" indent="0" algn="ctr">
              <a:buNone/>
              <a:defRPr sz="3200" b="1">
                <a:solidFill>
                  <a:schemeClr val="bg1"/>
                </a:solidFill>
              </a:defRPr>
            </a:lvl1pPr>
          </a:lstStyle>
          <a:p>
            <a:pPr lvl="0"/>
            <a:r>
              <a:rPr lang="de-DE"/>
              <a:t>XX</a:t>
            </a:r>
          </a:p>
        </p:txBody>
      </p:sp>
      <p:sp>
        <p:nvSpPr>
          <p:cNvPr id="41" name="Textplatzhalter 19">
            <a:extLst>
              <a:ext uri="{FF2B5EF4-FFF2-40B4-BE49-F238E27FC236}">
                <a16:creationId xmlns:a16="http://schemas.microsoft.com/office/drawing/2014/main" id="{4F3BC0AB-4969-4EC5-87BD-3F0444A08E93}"/>
              </a:ext>
            </a:extLst>
          </p:cNvPr>
          <p:cNvSpPr>
            <a:spLocks noGrp="1"/>
          </p:cNvSpPr>
          <p:nvPr>
            <p:ph type="body" sz="quarter" idx="24" hasCustomPrompt="1"/>
          </p:nvPr>
        </p:nvSpPr>
        <p:spPr bwMode="gray">
          <a:xfrm>
            <a:off x="6209652" y="4854068"/>
            <a:ext cx="720000" cy="360437"/>
          </a:xfrm>
          <a:prstGeom prst="rect">
            <a:avLst/>
          </a:prstGeom>
        </p:spPr>
        <p:txBody>
          <a:bodyPr rIns="0" anchor="ctr" anchorCtr="0">
            <a:noAutofit/>
          </a:bodyPr>
          <a:lstStyle>
            <a:lvl1pPr marL="0" indent="0" algn="ctr">
              <a:buNone/>
              <a:defRPr sz="3200" b="1">
                <a:solidFill>
                  <a:schemeClr val="bg1"/>
                </a:solidFill>
              </a:defRPr>
            </a:lvl1pPr>
          </a:lstStyle>
          <a:p>
            <a:pPr lvl="0"/>
            <a:r>
              <a:rPr lang="de-DE"/>
              <a:t>XX</a:t>
            </a:r>
          </a:p>
        </p:txBody>
      </p:sp>
      <p:sp>
        <p:nvSpPr>
          <p:cNvPr id="42" name="Textplatzhalter 19">
            <a:extLst>
              <a:ext uri="{FF2B5EF4-FFF2-40B4-BE49-F238E27FC236}">
                <a16:creationId xmlns:a16="http://schemas.microsoft.com/office/drawing/2014/main" id="{90975B3D-C987-43BA-9263-1E53BEAEF507}"/>
              </a:ext>
            </a:extLst>
          </p:cNvPr>
          <p:cNvSpPr>
            <a:spLocks noGrp="1"/>
          </p:cNvSpPr>
          <p:nvPr>
            <p:ph type="body" sz="quarter" idx="25" hasCustomPrompt="1"/>
          </p:nvPr>
        </p:nvSpPr>
        <p:spPr bwMode="gray">
          <a:xfrm>
            <a:off x="6987954" y="2009086"/>
            <a:ext cx="3600000" cy="648000"/>
          </a:xfrm>
          <a:prstGeom prst="rect">
            <a:avLst/>
          </a:prstGeom>
        </p:spPr>
        <p:txBody>
          <a:bodyPr anchor="ctr" anchorCtr="0">
            <a:noAutofit/>
          </a:bodyPr>
          <a:lstStyle>
            <a:lvl1pPr marL="0" indent="0">
              <a:buNone/>
              <a:defRPr sz="1600" b="0">
                <a:solidFill>
                  <a:schemeClr val="bg1"/>
                </a:solidFill>
              </a:defRPr>
            </a:lvl1pPr>
          </a:lstStyle>
          <a:p>
            <a:pPr lvl="0"/>
            <a:r>
              <a:rPr lang="en-US"/>
              <a:t>Click to edit Master text styles</a:t>
            </a:r>
          </a:p>
        </p:txBody>
      </p:sp>
      <p:sp>
        <p:nvSpPr>
          <p:cNvPr id="43" name="Textplatzhalter 19">
            <a:extLst>
              <a:ext uri="{FF2B5EF4-FFF2-40B4-BE49-F238E27FC236}">
                <a16:creationId xmlns:a16="http://schemas.microsoft.com/office/drawing/2014/main" id="{FB0CCB18-BDC1-42DB-9C98-12649D2BA227}"/>
              </a:ext>
            </a:extLst>
          </p:cNvPr>
          <p:cNvSpPr>
            <a:spLocks noGrp="1"/>
          </p:cNvSpPr>
          <p:nvPr>
            <p:ph type="body" sz="quarter" idx="26" hasCustomPrompt="1"/>
          </p:nvPr>
        </p:nvSpPr>
        <p:spPr bwMode="gray">
          <a:xfrm>
            <a:off x="6987954" y="3359686"/>
            <a:ext cx="3600000" cy="648000"/>
          </a:xfrm>
          <a:prstGeom prst="rect">
            <a:avLst/>
          </a:prstGeom>
        </p:spPr>
        <p:txBody>
          <a:bodyPr anchor="ctr" anchorCtr="0">
            <a:noAutofit/>
          </a:bodyPr>
          <a:lstStyle>
            <a:lvl1pPr marL="0" indent="0">
              <a:buNone/>
              <a:defRPr sz="1600" b="0">
                <a:solidFill>
                  <a:schemeClr val="bg1"/>
                </a:solidFill>
              </a:defRPr>
            </a:lvl1pPr>
          </a:lstStyle>
          <a:p>
            <a:pPr lvl="0"/>
            <a:r>
              <a:rPr lang="en-US"/>
              <a:t>Click to edit Master text styles</a:t>
            </a:r>
          </a:p>
        </p:txBody>
      </p:sp>
      <p:sp>
        <p:nvSpPr>
          <p:cNvPr id="44" name="Textplatzhalter 19">
            <a:extLst>
              <a:ext uri="{FF2B5EF4-FFF2-40B4-BE49-F238E27FC236}">
                <a16:creationId xmlns:a16="http://schemas.microsoft.com/office/drawing/2014/main" id="{5805E826-FA13-461D-A429-12AD9C403BD2}"/>
              </a:ext>
            </a:extLst>
          </p:cNvPr>
          <p:cNvSpPr>
            <a:spLocks noGrp="1"/>
          </p:cNvSpPr>
          <p:nvPr>
            <p:ph type="body" sz="quarter" idx="27" hasCustomPrompt="1"/>
          </p:nvPr>
        </p:nvSpPr>
        <p:spPr bwMode="gray">
          <a:xfrm>
            <a:off x="6987954" y="4710286"/>
            <a:ext cx="3600000" cy="648000"/>
          </a:xfrm>
          <a:prstGeom prst="rect">
            <a:avLst/>
          </a:prstGeom>
        </p:spPr>
        <p:txBody>
          <a:bodyPr anchor="ctr" anchorCtr="0">
            <a:noAutofit/>
          </a:bodyPr>
          <a:lstStyle>
            <a:lvl1pPr marL="0" indent="0">
              <a:buNone/>
              <a:defRPr sz="1600" b="0">
                <a:solidFill>
                  <a:schemeClr val="bg1"/>
                </a:solidFill>
              </a:defRPr>
            </a:lvl1pPr>
          </a:lstStyle>
          <a:p>
            <a:pPr lvl="0"/>
            <a:r>
              <a:rPr lang="en-US"/>
              <a:t>Click to edit Master text styles</a:t>
            </a:r>
          </a:p>
        </p:txBody>
      </p:sp>
      <p:sp>
        <p:nvSpPr>
          <p:cNvPr id="17" name="Fußzeilenplatzhalter 4" title="NovaPathClassification">
            <a:extLst>
              <a:ext uri="{FF2B5EF4-FFF2-40B4-BE49-F238E27FC236}">
                <a16:creationId xmlns:a16="http://schemas.microsoft.com/office/drawing/2014/main" id="{2834C609-FC8B-404D-965F-3B5B7B949655}"/>
              </a:ext>
            </a:extLst>
          </p:cNvPr>
          <p:cNvSpPr txBox="1">
            <a:spLocks/>
          </p:cNvSpPr>
          <p:nvPr userDrawn="1"/>
        </p:nvSpPr>
        <p:spPr bwMode="gray">
          <a:xfrm>
            <a:off x="542925" y="6547813"/>
            <a:ext cx="681661" cy="180000"/>
          </a:xfrm>
          <a:prstGeom prst="rect">
            <a:avLst/>
          </a:prstGeom>
        </p:spPr>
        <p:txBody>
          <a:bodyPr vert="horz" lIns="0" tIns="0" rIns="0" bIns="0" rtlCol="0" anchor="t" anchorCtr="0">
            <a:noAutofit/>
          </a:bodyPr>
          <a:lstStyle>
            <a:defPPr>
              <a:defRPr lang="de-DE"/>
            </a:defPPr>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Tree>
    <p:extLst>
      <p:ext uri="{BB962C8B-B14F-4D97-AF65-F5344CB8AC3E}">
        <p14:creationId xmlns:p14="http://schemas.microsoft.com/office/powerpoint/2010/main" val="153732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04_Separator">
    <p:spTree>
      <p:nvGrpSpPr>
        <p:cNvPr id="1" name=""/>
        <p:cNvGrpSpPr/>
        <p:nvPr/>
      </p:nvGrpSpPr>
      <p:grpSpPr>
        <a:xfrm>
          <a:off x="0" y="0"/>
          <a:ext cx="0" cy="0"/>
          <a:chOff x="0" y="0"/>
          <a:chExt cx="0" cy="0"/>
        </a:xfrm>
      </p:grpSpPr>
      <p:sp>
        <p:nvSpPr>
          <p:cNvPr id="21" name="Bildplatzhalter 6">
            <a:extLst>
              <a:ext uri="{FF2B5EF4-FFF2-40B4-BE49-F238E27FC236}">
                <a16:creationId xmlns:a16="http://schemas.microsoft.com/office/drawing/2014/main" id="{0BB148A0-C59F-47AE-A106-BC2746317424}"/>
              </a:ext>
            </a:extLst>
          </p:cNvPr>
          <p:cNvSpPr>
            <a:spLocks noGrp="1"/>
          </p:cNvSpPr>
          <p:nvPr>
            <p:ph type="pic" sz="quarter" idx="15" hasCustomPrompt="1"/>
          </p:nvPr>
        </p:nvSpPr>
        <p:spPr bwMode="gray">
          <a:xfrm>
            <a:off x="6240000" y="-4"/>
            <a:ext cx="5952000" cy="6858004"/>
          </a:xfrm>
          <a:prstGeom prst="rect">
            <a:avLst/>
          </a:prstGeom>
          <a:solidFill>
            <a:schemeClr val="bg2"/>
          </a:solidFill>
        </p:spPr>
        <p:txBody>
          <a:bodyPr vert="horz" lIns="0" tIns="0" rIns="0" bIns="0" rtlCol="0" anchor="ctr" anchorCtr="0">
            <a:normAutofit/>
          </a:bodyPr>
          <a:lstStyle>
            <a:lvl1pPr>
              <a:defRPr lang="de-DE" dirty="0"/>
            </a:lvl1pPr>
          </a:lstStyle>
          <a:p>
            <a:pPr marL="0" lvl="0" indent="0" algn="ctr">
              <a:buNone/>
            </a:pPr>
            <a:r>
              <a:rPr lang="de-DE"/>
              <a:t>Picture</a:t>
            </a:r>
          </a:p>
        </p:txBody>
      </p:sp>
      <p:sp>
        <p:nvSpPr>
          <p:cNvPr id="35" name="Textplatzhalter 19">
            <a:extLst>
              <a:ext uri="{FF2B5EF4-FFF2-40B4-BE49-F238E27FC236}">
                <a16:creationId xmlns:a16="http://schemas.microsoft.com/office/drawing/2014/main" id="{EF51163F-5768-4C6F-8307-9A0192DF35BF}"/>
              </a:ext>
            </a:extLst>
          </p:cNvPr>
          <p:cNvSpPr>
            <a:spLocks noGrp="1"/>
          </p:cNvSpPr>
          <p:nvPr>
            <p:ph type="body" sz="quarter" idx="16" hasCustomPrompt="1"/>
          </p:nvPr>
        </p:nvSpPr>
        <p:spPr bwMode="gray">
          <a:xfrm>
            <a:off x="552000" y="2576837"/>
            <a:ext cx="1878966" cy="985562"/>
          </a:xfrm>
          <a:prstGeom prst="rect">
            <a:avLst/>
          </a:prstGeom>
          <a:noFill/>
        </p:spPr>
        <p:txBody>
          <a:bodyPr lIns="0" tIns="0" rIns="0" bIns="0" anchor="ctr" anchorCtr="0">
            <a:noAutofit/>
          </a:bodyPr>
          <a:lstStyle>
            <a:lvl1pPr marL="0" indent="0">
              <a:buNone/>
              <a:defRPr sz="8000" b="1">
                <a:solidFill>
                  <a:schemeClr val="bg1"/>
                </a:solidFill>
              </a:defRPr>
            </a:lvl1pPr>
          </a:lstStyle>
          <a:p>
            <a:pPr lvl="0"/>
            <a:r>
              <a:rPr lang="de-DE"/>
              <a:t>XX</a:t>
            </a:r>
          </a:p>
        </p:txBody>
      </p:sp>
      <p:sp>
        <p:nvSpPr>
          <p:cNvPr id="36" name="Textplatzhalter 19">
            <a:extLst>
              <a:ext uri="{FF2B5EF4-FFF2-40B4-BE49-F238E27FC236}">
                <a16:creationId xmlns:a16="http://schemas.microsoft.com/office/drawing/2014/main" id="{93DF1AE8-D4AD-496F-8BEC-61DCDA4EC1F2}"/>
              </a:ext>
            </a:extLst>
          </p:cNvPr>
          <p:cNvSpPr>
            <a:spLocks noGrp="1"/>
          </p:cNvSpPr>
          <p:nvPr>
            <p:ph type="body" sz="quarter" idx="18" hasCustomPrompt="1"/>
          </p:nvPr>
        </p:nvSpPr>
        <p:spPr bwMode="gray">
          <a:xfrm>
            <a:off x="551999" y="3709672"/>
            <a:ext cx="5300161" cy="468433"/>
          </a:xfrm>
          <a:prstGeom prst="rect">
            <a:avLst/>
          </a:prstGeom>
          <a:noFill/>
        </p:spPr>
        <p:txBody>
          <a:bodyPr lIns="0" tIns="0" rIns="0" bIns="0" anchor="t" anchorCtr="0">
            <a:noAutofit/>
          </a:bodyPr>
          <a:lstStyle>
            <a:lvl1pPr marL="0" indent="0">
              <a:buNone/>
              <a:defRPr sz="3200" b="1">
                <a:solidFill>
                  <a:schemeClr val="bg1"/>
                </a:solidFill>
              </a:defRPr>
            </a:lvl1pPr>
          </a:lstStyle>
          <a:p>
            <a:pPr lvl="0"/>
            <a:r>
              <a:rPr lang="en-US"/>
              <a:t>Master text styles</a:t>
            </a:r>
          </a:p>
          <a:p>
            <a:pPr lvl="0"/>
            <a:endParaRPr lang="de-DE"/>
          </a:p>
        </p:txBody>
      </p:sp>
      <p:sp>
        <p:nvSpPr>
          <p:cNvPr id="37" name="Textplatzhalter 19">
            <a:extLst>
              <a:ext uri="{FF2B5EF4-FFF2-40B4-BE49-F238E27FC236}">
                <a16:creationId xmlns:a16="http://schemas.microsoft.com/office/drawing/2014/main" id="{3B8DC65F-4855-486D-9140-7B60A183D053}"/>
              </a:ext>
            </a:extLst>
          </p:cNvPr>
          <p:cNvSpPr>
            <a:spLocks noGrp="1"/>
          </p:cNvSpPr>
          <p:nvPr>
            <p:ph type="body" sz="quarter" idx="29" hasCustomPrompt="1"/>
          </p:nvPr>
        </p:nvSpPr>
        <p:spPr bwMode="gray">
          <a:xfrm>
            <a:off x="551999" y="4240970"/>
            <a:ext cx="5300161" cy="1620000"/>
          </a:xfrm>
          <a:prstGeom prst="rect">
            <a:avLst/>
          </a:prstGeom>
          <a:noFill/>
        </p:spPr>
        <p:txBody>
          <a:bodyPr lIns="0" tIns="0" rIns="0" bIns="0" anchor="t" anchorCtr="0">
            <a:noAutofit/>
          </a:bodyPr>
          <a:lstStyle>
            <a:lvl1pPr marL="0" indent="0">
              <a:buNone/>
              <a:defRPr sz="2400" b="0">
                <a:solidFill>
                  <a:schemeClr val="bg1"/>
                </a:solidFill>
              </a:defRPr>
            </a:lvl1pPr>
          </a:lstStyle>
          <a:p>
            <a:pPr lvl="0"/>
            <a:r>
              <a:rPr lang="en-US"/>
              <a:t>Master text styles</a:t>
            </a:r>
          </a:p>
          <a:p>
            <a:pPr lvl="0"/>
            <a:endParaRPr lang="de-DE"/>
          </a:p>
        </p:txBody>
      </p:sp>
      <p:sp>
        <p:nvSpPr>
          <p:cNvPr id="5" name="Fußzeilenplatzhalter 4">
            <a:extLst>
              <a:ext uri="{FF2B5EF4-FFF2-40B4-BE49-F238E27FC236}">
                <a16:creationId xmlns:a16="http://schemas.microsoft.com/office/drawing/2014/main" id="{A19E041E-E982-4E50-AD1F-534ACB452A5F}"/>
              </a:ext>
            </a:extLst>
          </p:cNvPr>
          <p:cNvSpPr>
            <a:spLocks noGrp="1"/>
          </p:cNvSpPr>
          <p:nvPr>
            <p:ph type="ftr" sz="quarter" idx="11"/>
          </p:nvPr>
        </p:nvSpPr>
        <p:spPr bwMode="gray"/>
        <p:txBody>
          <a:bodyPr/>
          <a:lstStyle>
            <a:lvl1pPr>
              <a:defRPr>
                <a:solidFill>
                  <a:schemeClr val="bg1"/>
                </a:solidFill>
              </a:defRPr>
            </a:lvl1pPr>
          </a:lstStyle>
          <a:p>
            <a:r>
              <a:rPr lang="de-DE"/>
              <a:t>© SCHOTT AG, Konkretisierung VBGNext, SKp, TSI-9</a:t>
            </a:r>
            <a:endParaRPr lang="en-US"/>
          </a:p>
        </p:txBody>
      </p:sp>
      <p:sp>
        <p:nvSpPr>
          <p:cNvPr id="6" name="Foliennummernplatzhalter 5">
            <a:extLst>
              <a:ext uri="{FF2B5EF4-FFF2-40B4-BE49-F238E27FC236}">
                <a16:creationId xmlns:a16="http://schemas.microsoft.com/office/drawing/2014/main" id="{F0E309B2-01A8-4B84-8FE8-BBECDA1735BB}"/>
              </a:ext>
            </a:extLst>
          </p:cNvPr>
          <p:cNvSpPr>
            <a:spLocks noGrp="1"/>
          </p:cNvSpPr>
          <p:nvPr>
            <p:ph type="sldNum" sz="quarter" idx="12"/>
          </p:nvPr>
        </p:nvSpPr>
        <p:spPr bwMode="gray"/>
        <p:txBody>
          <a:bodyPr/>
          <a:lstStyle>
            <a:lvl1pPr>
              <a:defRPr b="1">
                <a:solidFill>
                  <a:schemeClr val="bg1"/>
                </a:solidFill>
              </a:defRPr>
            </a:lvl1pPr>
          </a:lstStyle>
          <a:p>
            <a:fld id="{5451D7F1-8117-4C01-ADFC-C0DE525789EF}" type="slidenum">
              <a:rPr lang="en-US" smtClean="0"/>
              <a:pPr/>
              <a:t>‹Nr.›</a:t>
            </a:fld>
            <a:endParaRPr lang="en-US"/>
          </a:p>
        </p:txBody>
      </p:sp>
      <p:sp>
        <p:nvSpPr>
          <p:cNvPr id="11" name="Textplatzhalter 18">
            <a:extLst>
              <a:ext uri="{FF2B5EF4-FFF2-40B4-BE49-F238E27FC236}">
                <a16:creationId xmlns:a16="http://schemas.microsoft.com/office/drawing/2014/main" id="{D8251743-28DE-4194-BFD1-3C791D4D70A8}"/>
              </a:ext>
            </a:extLst>
          </p:cNvPr>
          <p:cNvSpPr>
            <a:spLocks noGrp="1" noChangeAspect="1"/>
          </p:cNvSpPr>
          <p:nvPr>
            <p:ph type="body" sz="quarter" idx="28" hasCustomPrompt="1"/>
          </p:nvPr>
        </p:nvSpPr>
        <p:spPr bwMode="gray">
          <a:xfrm>
            <a:off x="10163174" y="6119584"/>
            <a:ext cx="1476825" cy="738413"/>
          </a:xfrm>
          <a:custGeom>
            <a:avLst/>
            <a:gdLst>
              <a:gd name="connsiteX0" fmla="*/ 0 w 2321496"/>
              <a:gd name="connsiteY0" fmla="*/ 0 h 1160748"/>
              <a:gd name="connsiteX1" fmla="*/ 2321496 w 2321496"/>
              <a:gd name="connsiteY1" fmla="*/ 0 h 1160748"/>
              <a:gd name="connsiteX2" fmla="*/ 2321496 w 2321496"/>
              <a:gd name="connsiteY2" fmla="*/ 1160748 h 1160748"/>
              <a:gd name="connsiteX3" fmla="*/ 0 w 2321496"/>
              <a:gd name="connsiteY3" fmla="*/ 1160748 h 1160748"/>
            </a:gdLst>
            <a:ahLst/>
            <a:cxnLst>
              <a:cxn ang="0">
                <a:pos x="connsiteX0" y="connsiteY0"/>
              </a:cxn>
              <a:cxn ang="0">
                <a:pos x="connsiteX1" y="connsiteY1"/>
              </a:cxn>
              <a:cxn ang="0">
                <a:pos x="connsiteX2" y="connsiteY2"/>
              </a:cxn>
              <a:cxn ang="0">
                <a:pos x="connsiteX3" y="connsiteY3"/>
              </a:cxn>
            </a:cxnLst>
            <a:rect l="l" t="t" r="r" b="b"/>
            <a:pathLst>
              <a:path w="2321496" h="1160748">
                <a:moveTo>
                  <a:pt x="0" y="0"/>
                </a:moveTo>
                <a:lnTo>
                  <a:pt x="2321496" y="0"/>
                </a:lnTo>
                <a:lnTo>
                  <a:pt x="2321496" y="1160748"/>
                </a:lnTo>
                <a:lnTo>
                  <a:pt x="0" y="1160748"/>
                </a:lnTo>
                <a:close/>
              </a:path>
            </a:pathLst>
          </a:custGeom>
          <a:blipFill>
            <a:blip r:embed="rId2">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pPr lvl="0"/>
            <a:r>
              <a:rPr lang="de-DE"/>
              <a:t> </a:t>
            </a:r>
          </a:p>
        </p:txBody>
      </p:sp>
      <p:sp>
        <p:nvSpPr>
          <p:cNvPr id="9" name="Fußzeilenplatzhalter 4" title="NovaPathClassification">
            <a:extLst>
              <a:ext uri="{FF2B5EF4-FFF2-40B4-BE49-F238E27FC236}">
                <a16:creationId xmlns:a16="http://schemas.microsoft.com/office/drawing/2014/main" id="{2834C609-FC8B-404D-965F-3B5B7B949655}"/>
              </a:ext>
            </a:extLst>
          </p:cNvPr>
          <p:cNvSpPr txBox="1">
            <a:spLocks/>
          </p:cNvSpPr>
          <p:nvPr userDrawn="1"/>
        </p:nvSpPr>
        <p:spPr bwMode="gray">
          <a:xfrm>
            <a:off x="542925" y="6547813"/>
            <a:ext cx="681661" cy="180000"/>
          </a:xfrm>
          <a:prstGeom prst="rect">
            <a:avLst/>
          </a:prstGeom>
        </p:spPr>
        <p:txBody>
          <a:bodyPr vert="horz" lIns="0" tIns="0" rIns="0" bIns="0" rtlCol="0" anchor="t" anchorCtr="0">
            <a:noAutofit/>
          </a:bodyPr>
          <a:lstStyle>
            <a:defPPr>
              <a:defRPr lang="de-DE"/>
            </a:defPPr>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Tree>
    <p:extLst>
      <p:ext uri="{BB962C8B-B14F-4D97-AF65-F5344CB8AC3E}">
        <p14:creationId xmlns:p14="http://schemas.microsoft.com/office/powerpoint/2010/main" val="3981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05_Basic-Slide">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A19E041E-E982-4E50-AD1F-534ACB452A5F}"/>
              </a:ext>
            </a:extLst>
          </p:cNvPr>
          <p:cNvSpPr>
            <a:spLocks noGrp="1"/>
          </p:cNvSpPr>
          <p:nvPr>
            <p:ph type="ftr" sz="quarter" idx="11"/>
          </p:nvPr>
        </p:nvSpPr>
        <p:spPr bwMode="gray"/>
        <p:txBody>
          <a:bodyPr/>
          <a:lstStyle>
            <a:lvl1pPr>
              <a:defRPr>
                <a:solidFill>
                  <a:schemeClr val="bg1"/>
                </a:solidFill>
              </a:defRPr>
            </a:lvl1pPr>
          </a:lstStyle>
          <a:p>
            <a:r>
              <a:rPr lang="de-DE"/>
              <a:t>© SCHOTT AG, Konkretisierung VBGNext, SKp, TSI-9</a:t>
            </a:r>
            <a:endParaRPr lang="en-US"/>
          </a:p>
        </p:txBody>
      </p:sp>
      <p:sp>
        <p:nvSpPr>
          <p:cNvPr id="6" name="Foliennummernplatzhalter 5">
            <a:extLst>
              <a:ext uri="{FF2B5EF4-FFF2-40B4-BE49-F238E27FC236}">
                <a16:creationId xmlns:a16="http://schemas.microsoft.com/office/drawing/2014/main" id="{F0E309B2-01A8-4B84-8FE8-BBECDA1735BB}"/>
              </a:ext>
            </a:extLst>
          </p:cNvPr>
          <p:cNvSpPr>
            <a:spLocks noGrp="1"/>
          </p:cNvSpPr>
          <p:nvPr>
            <p:ph type="sldNum" sz="quarter" idx="12"/>
          </p:nvPr>
        </p:nvSpPr>
        <p:spPr bwMode="gray"/>
        <p:txBody>
          <a:bodyPr/>
          <a:lstStyle>
            <a:lvl1pPr>
              <a:defRPr b="1">
                <a:solidFill>
                  <a:schemeClr val="bg1"/>
                </a:solidFill>
              </a:defRPr>
            </a:lvl1pPr>
          </a:lstStyle>
          <a:p>
            <a:fld id="{5451D7F1-8117-4C01-ADFC-C0DE525789EF}" type="slidenum">
              <a:rPr lang="en-US" smtClean="0"/>
              <a:pPr/>
              <a:t>‹Nr.›</a:t>
            </a:fld>
            <a:endParaRPr lang="en-US"/>
          </a:p>
        </p:txBody>
      </p:sp>
      <p:sp>
        <p:nvSpPr>
          <p:cNvPr id="8" name="Titel 7">
            <a:extLst>
              <a:ext uri="{FF2B5EF4-FFF2-40B4-BE49-F238E27FC236}">
                <a16:creationId xmlns:a16="http://schemas.microsoft.com/office/drawing/2014/main" id="{4F5D8919-0CC5-4136-959D-83A62E9C5DDD}"/>
              </a:ext>
            </a:extLst>
          </p:cNvPr>
          <p:cNvSpPr>
            <a:spLocks noGrp="1"/>
          </p:cNvSpPr>
          <p:nvPr>
            <p:ph type="title" hasCustomPrompt="1"/>
          </p:nvPr>
        </p:nvSpPr>
        <p:spPr bwMode="gray"/>
        <p:txBody>
          <a:bodyPr/>
          <a:lstStyle>
            <a:lvl1pPr>
              <a:defRPr>
                <a:solidFill>
                  <a:schemeClr val="bg1"/>
                </a:solidFill>
              </a:defRPr>
            </a:lvl1pPr>
          </a:lstStyle>
          <a:p>
            <a:r>
              <a:rPr lang="en-US"/>
              <a:t>Click to edit Master title style</a:t>
            </a:r>
          </a:p>
        </p:txBody>
      </p:sp>
      <p:sp>
        <p:nvSpPr>
          <p:cNvPr id="7" name="Textplatzhalter 3">
            <a:extLst>
              <a:ext uri="{FF2B5EF4-FFF2-40B4-BE49-F238E27FC236}">
                <a16:creationId xmlns:a16="http://schemas.microsoft.com/office/drawing/2014/main" id="{A7EC039B-6A41-47F5-858F-F9717622B5BD}"/>
              </a:ext>
            </a:extLst>
          </p:cNvPr>
          <p:cNvSpPr>
            <a:spLocks noGrp="1"/>
          </p:cNvSpPr>
          <p:nvPr>
            <p:ph type="body" sz="quarter" idx="13" hasCustomPrompt="1"/>
          </p:nvPr>
        </p:nvSpPr>
        <p:spPr bwMode="gray">
          <a:xfrm>
            <a:off x="552900" y="1197444"/>
            <a:ext cx="11087100" cy="216000"/>
          </a:xfrm>
          <a:prstGeom prst="rect">
            <a:avLst/>
          </a:prstGeom>
        </p:spPr>
        <p:txBody>
          <a:bodyPr>
            <a:noAutofit/>
          </a:bodyPr>
          <a:lstStyle>
            <a:lvl1pPr marL="0" indent="0">
              <a:buNone/>
              <a:defRPr>
                <a:solidFill>
                  <a:schemeClr val="bg1"/>
                </a:solidFill>
              </a:defRPr>
            </a:lvl1pPr>
          </a:lstStyle>
          <a:p>
            <a:pPr lvl="0"/>
            <a:r>
              <a:rPr lang="en-US" noProof="0"/>
              <a:t>Click to edit text</a:t>
            </a:r>
          </a:p>
        </p:txBody>
      </p:sp>
      <p:sp>
        <p:nvSpPr>
          <p:cNvPr id="9" name="Fußzeilenplatzhalter 4" title="NovaPathClassification">
            <a:extLst>
              <a:ext uri="{FF2B5EF4-FFF2-40B4-BE49-F238E27FC236}">
                <a16:creationId xmlns:a16="http://schemas.microsoft.com/office/drawing/2014/main" id="{2834C609-FC8B-404D-965F-3B5B7B949655}"/>
              </a:ext>
            </a:extLst>
          </p:cNvPr>
          <p:cNvSpPr txBox="1">
            <a:spLocks/>
          </p:cNvSpPr>
          <p:nvPr userDrawn="1"/>
        </p:nvSpPr>
        <p:spPr bwMode="gray">
          <a:xfrm>
            <a:off x="542925" y="6547813"/>
            <a:ext cx="681661" cy="180000"/>
          </a:xfrm>
          <a:prstGeom prst="rect">
            <a:avLst/>
          </a:prstGeom>
        </p:spPr>
        <p:txBody>
          <a:bodyPr vert="horz" lIns="0" tIns="0" rIns="0" bIns="0" rtlCol="0" anchor="t" anchorCtr="0">
            <a:noAutofit/>
          </a:bodyPr>
          <a:lstStyle>
            <a:defPPr>
              <a:defRPr lang="de-DE"/>
            </a:defPPr>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Tree>
    <p:extLst>
      <p:ext uri="{BB962C8B-B14F-4D97-AF65-F5344CB8AC3E}">
        <p14:creationId xmlns:p14="http://schemas.microsoft.com/office/powerpoint/2010/main" val="380938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06_1_Column">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A19E041E-E982-4E50-AD1F-534ACB452A5F}"/>
              </a:ext>
            </a:extLst>
          </p:cNvPr>
          <p:cNvSpPr>
            <a:spLocks noGrp="1"/>
          </p:cNvSpPr>
          <p:nvPr>
            <p:ph type="ftr" sz="quarter" idx="11"/>
          </p:nvPr>
        </p:nvSpPr>
        <p:spPr bwMode="gray"/>
        <p:txBody>
          <a:bodyPr/>
          <a:lstStyle>
            <a:lvl1pPr>
              <a:defRPr>
                <a:solidFill>
                  <a:schemeClr val="bg1"/>
                </a:solidFill>
              </a:defRPr>
            </a:lvl1pPr>
          </a:lstStyle>
          <a:p>
            <a:r>
              <a:rPr lang="de-DE"/>
              <a:t>© SCHOTT AG, Konkretisierung VBGNext, SKp, TSI-9</a:t>
            </a:r>
            <a:endParaRPr lang="en-US"/>
          </a:p>
        </p:txBody>
      </p:sp>
      <p:sp>
        <p:nvSpPr>
          <p:cNvPr id="6" name="Foliennummernplatzhalter 5">
            <a:extLst>
              <a:ext uri="{FF2B5EF4-FFF2-40B4-BE49-F238E27FC236}">
                <a16:creationId xmlns:a16="http://schemas.microsoft.com/office/drawing/2014/main" id="{F0E309B2-01A8-4B84-8FE8-BBECDA1735BB}"/>
              </a:ext>
            </a:extLst>
          </p:cNvPr>
          <p:cNvSpPr>
            <a:spLocks noGrp="1"/>
          </p:cNvSpPr>
          <p:nvPr>
            <p:ph type="sldNum" sz="quarter" idx="12"/>
          </p:nvPr>
        </p:nvSpPr>
        <p:spPr bwMode="gray"/>
        <p:txBody>
          <a:bodyPr/>
          <a:lstStyle>
            <a:lvl1pPr>
              <a:defRPr b="1">
                <a:solidFill>
                  <a:schemeClr val="bg1"/>
                </a:solidFill>
              </a:defRPr>
            </a:lvl1pPr>
          </a:lstStyle>
          <a:p>
            <a:fld id="{5451D7F1-8117-4C01-ADFC-C0DE525789EF}" type="slidenum">
              <a:rPr lang="en-US" smtClean="0"/>
              <a:pPr/>
              <a:t>‹Nr.›</a:t>
            </a:fld>
            <a:endParaRPr lang="en-US"/>
          </a:p>
        </p:txBody>
      </p:sp>
      <p:sp>
        <p:nvSpPr>
          <p:cNvPr id="8" name="Titel 7">
            <a:extLst>
              <a:ext uri="{FF2B5EF4-FFF2-40B4-BE49-F238E27FC236}">
                <a16:creationId xmlns:a16="http://schemas.microsoft.com/office/drawing/2014/main" id="{4F5D8919-0CC5-4136-959D-83A62E9C5DDD}"/>
              </a:ext>
            </a:extLst>
          </p:cNvPr>
          <p:cNvSpPr>
            <a:spLocks noGrp="1"/>
          </p:cNvSpPr>
          <p:nvPr>
            <p:ph type="title" hasCustomPrompt="1"/>
          </p:nvPr>
        </p:nvSpPr>
        <p:spPr bwMode="gray"/>
        <p:txBody>
          <a:bodyPr/>
          <a:lstStyle>
            <a:lvl1pPr>
              <a:defRPr>
                <a:solidFill>
                  <a:schemeClr val="bg1"/>
                </a:solidFill>
              </a:defRPr>
            </a:lvl1pPr>
          </a:lstStyle>
          <a:p>
            <a:r>
              <a:rPr lang="en-US"/>
              <a:t>Click to edit Master title style</a:t>
            </a:r>
          </a:p>
        </p:txBody>
      </p:sp>
      <p:sp>
        <p:nvSpPr>
          <p:cNvPr id="7" name="Textplatzhalter 3">
            <a:extLst>
              <a:ext uri="{FF2B5EF4-FFF2-40B4-BE49-F238E27FC236}">
                <a16:creationId xmlns:a16="http://schemas.microsoft.com/office/drawing/2014/main" id="{A7EC039B-6A41-47F5-858F-F9717622B5BD}"/>
              </a:ext>
            </a:extLst>
          </p:cNvPr>
          <p:cNvSpPr>
            <a:spLocks noGrp="1"/>
          </p:cNvSpPr>
          <p:nvPr>
            <p:ph type="body" sz="quarter" idx="13" hasCustomPrompt="1"/>
          </p:nvPr>
        </p:nvSpPr>
        <p:spPr bwMode="gray">
          <a:xfrm>
            <a:off x="552900" y="1197444"/>
            <a:ext cx="11087100" cy="216000"/>
          </a:xfrm>
          <a:prstGeom prst="rect">
            <a:avLst/>
          </a:prstGeom>
        </p:spPr>
        <p:txBody>
          <a:bodyPr>
            <a:noAutofit/>
          </a:bodyPr>
          <a:lstStyle>
            <a:lvl1pPr marL="0" indent="0">
              <a:buNone/>
              <a:defRPr>
                <a:solidFill>
                  <a:schemeClr val="bg1"/>
                </a:solidFill>
              </a:defRPr>
            </a:lvl1pPr>
          </a:lstStyle>
          <a:p>
            <a:pPr lvl="0"/>
            <a:r>
              <a:rPr lang="en-US" noProof="0"/>
              <a:t>Click to edit text</a:t>
            </a:r>
          </a:p>
        </p:txBody>
      </p:sp>
      <p:sp>
        <p:nvSpPr>
          <p:cNvPr id="10" name="Inhaltsplatzhalter 2">
            <a:extLst>
              <a:ext uri="{FF2B5EF4-FFF2-40B4-BE49-F238E27FC236}">
                <a16:creationId xmlns:a16="http://schemas.microsoft.com/office/drawing/2014/main" id="{91700EC4-E46B-4CFC-8CB3-ED246B95D998}"/>
              </a:ext>
            </a:extLst>
          </p:cNvPr>
          <p:cNvSpPr>
            <a:spLocks noGrp="1"/>
          </p:cNvSpPr>
          <p:nvPr>
            <p:ph idx="1" hasCustomPrompt="1"/>
          </p:nvPr>
        </p:nvSpPr>
        <p:spPr bwMode="gray">
          <a:xfrm>
            <a:off x="552000" y="1656000"/>
            <a:ext cx="11088000" cy="4248000"/>
          </a:xfrm>
          <a:prstGeom prst="rect">
            <a:avLst/>
          </a:prstGeom>
        </p:spPr>
        <p:txBody>
          <a:bodyPr vert="horz" lIns="0" tIns="0" rIns="0" bIns="0" rtlCol="0">
            <a:noAutofit/>
          </a:bodyPr>
          <a:lstStyle>
            <a:lvl1pPr>
              <a:buClr>
                <a:schemeClr val="bg1"/>
              </a:buClr>
              <a:defRPr lang="en-US" dirty="0">
                <a:solidFill>
                  <a:schemeClr val="bg1"/>
                </a:solidFill>
              </a:defRPr>
            </a:lvl1pPr>
            <a:lvl2pPr>
              <a:defRPr lang="de-DE" dirty="0">
                <a:solidFill>
                  <a:schemeClr val="bg1"/>
                </a:solidFill>
              </a:defRPr>
            </a:lvl2pPr>
            <a:lvl3pPr>
              <a:defRPr lang="de-DE" dirty="0">
                <a:solidFill>
                  <a:schemeClr val="bg1"/>
                </a:solidFill>
              </a:defRPr>
            </a:lvl3pPr>
            <a:lvl4pPr>
              <a:defRPr lang="de-DE" dirty="0">
                <a:solidFill>
                  <a:schemeClr val="bg1"/>
                </a:solidFill>
              </a:defRPr>
            </a:lvl4pPr>
            <a:lvl5pPr>
              <a:defRPr lang="de-DE" dirty="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Fußzeilenplatzhalter 4" title="NovaPathClassification">
            <a:extLst>
              <a:ext uri="{FF2B5EF4-FFF2-40B4-BE49-F238E27FC236}">
                <a16:creationId xmlns:a16="http://schemas.microsoft.com/office/drawing/2014/main" id="{2834C609-FC8B-404D-965F-3B5B7B949655}"/>
              </a:ext>
            </a:extLst>
          </p:cNvPr>
          <p:cNvSpPr txBox="1">
            <a:spLocks/>
          </p:cNvSpPr>
          <p:nvPr userDrawn="1"/>
        </p:nvSpPr>
        <p:spPr bwMode="gray">
          <a:xfrm>
            <a:off x="542925" y="6547813"/>
            <a:ext cx="681661" cy="180000"/>
          </a:xfrm>
          <a:prstGeom prst="rect">
            <a:avLst/>
          </a:prstGeom>
        </p:spPr>
        <p:txBody>
          <a:bodyPr vert="horz" lIns="0" tIns="0" rIns="0" bIns="0" rtlCol="0" anchor="t" anchorCtr="0">
            <a:noAutofit/>
          </a:bodyPr>
          <a:lstStyle>
            <a:defPPr>
              <a:defRPr lang="de-DE"/>
            </a:defPPr>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Tree>
    <p:extLst>
      <p:ext uri="{BB962C8B-B14F-4D97-AF65-F5344CB8AC3E}">
        <p14:creationId xmlns:p14="http://schemas.microsoft.com/office/powerpoint/2010/main" val="45908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07_2_Columns">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A19E041E-E982-4E50-AD1F-534ACB452A5F}"/>
              </a:ext>
            </a:extLst>
          </p:cNvPr>
          <p:cNvSpPr>
            <a:spLocks noGrp="1"/>
          </p:cNvSpPr>
          <p:nvPr>
            <p:ph type="ftr" sz="quarter" idx="11"/>
          </p:nvPr>
        </p:nvSpPr>
        <p:spPr bwMode="gray"/>
        <p:txBody>
          <a:bodyPr/>
          <a:lstStyle>
            <a:lvl1pPr>
              <a:defRPr>
                <a:solidFill>
                  <a:schemeClr val="bg1"/>
                </a:solidFill>
              </a:defRPr>
            </a:lvl1pPr>
          </a:lstStyle>
          <a:p>
            <a:r>
              <a:rPr lang="de-DE"/>
              <a:t>© SCHOTT AG, Konkretisierung VBGNext, SKp, TSI-9</a:t>
            </a:r>
            <a:endParaRPr lang="en-US"/>
          </a:p>
        </p:txBody>
      </p:sp>
      <p:sp>
        <p:nvSpPr>
          <p:cNvPr id="6" name="Foliennummernplatzhalter 5">
            <a:extLst>
              <a:ext uri="{FF2B5EF4-FFF2-40B4-BE49-F238E27FC236}">
                <a16:creationId xmlns:a16="http://schemas.microsoft.com/office/drawing/2014/main" id="{F0E309B2-01A8-4B84-8FE8-BBECDA1735BB}"/>
              </a:ext>
            </a:extLst>
          </p:cNvPr>
          <p:cNvSpPr>
            <a:spLocks noGrp="1"/>
          </p:cNvSpPr>
          <p:nvPr>
            <p:ph type="sldNum" sz="quarter" idx="12"/>
          </p:nvPr>
        </p:nvSpPr>
        <p:spPr bwMode="gray"/>
        <p:txBody>
          <a:bodyPr/>
          <a:lstStyle>
            <a:lvl1pPr>
              <a:defRPr b="1">
                <a:solidFill>
                  <a:schemeClr val="bg1"/>
                </a:solidFill>
              </a:defRPr>
            </a:lvl1pPr>
          </a:lstStyle>
          <a:p>
            <a:fld id="{5451D7F1-8117-4C01-ADFC-C0DE525789EF}" type="slidenum">
              <a:rPr lang="en-US" smtClean="0"/>
              <a:pPr/>
              <a:t>‹Nr.›</a:t>
            </a:fld>
            <a:endParaRPr lang="en-US"/>
          </a:p>
        </p:txBody>
      </p:sp>
      <p:sp>
        <p:nvSpPr>
          <p:cNvPr id="8" name="Titel 7">
            <a:extLst>
              <a:ext uri="{FF2B5EF4-FFF2-40B4-BE49-F238E27FC236}">
                <a16:creationId xmlns:a16="http://schemas.microsoft.com/office/drawing/2014/main" id="{4F5D8919-0CC5-4136-959D-83A62E9C5DDD}"/>
              </a:ext>
            </a:extLst>
          </p:cNvPr>
          <p:cNvSpPr>
            <a:spLocks noGrp="1"/>
          </p:cNvSpPr>
          <p:nvPr>
            <p:ph type="title" hasCustomPrompt="1"/>
          </p:nvPr>
        </p:nvSpPr>
        <p:spPr bwMode="gray"/>
        <p:txBody>
          <a:bodyPr/>
          <a:lstStyle>
            <a:lvl1pPr>
              <a:defRPr>
                <a:solidFill>
                  <a:schemeClr val="bg1"/>
                </a:solidFill>
              </a:defRPr>
            </a:lvl1pPr>
          </a:lstStyle>
          <a:p>
            <a:r>
              <a:rPr lang="en-US"/>
              <a:t>Click to edit Master title style</a:t>
            </a:r>
          </a:p>
        </p:txBody>
      </p:sp>
      <p:sp>
        <p:nvSpPr>
          <p:cNvPr id="10" name="Inhaltsplatzhalter 2">
            <a:extLst>
              <a:ext uri="{FF2B5EF4-FFF2-40B4-BE49-F238E27FC236}">
                <a16:creationId xmlns:a16="http://schemas.microsoft.com/office/drawing/2014/main" id="{AF49E89C-D935-4AB3-B01A-F0FD1EB20791}"/>
              </a:ext>
            </a:extLst>
          </p:cNvPr>
          <p:cNvSpPr>
            <a:spLocks noGrp="1"/>
          </p:cNvSpPr>
          <p:nvPr>
            <p:ph idx="1" hasCustomPrompt="1"/>
          </p:nvPr>
        </p:nvSpPr>
        <p:spPr bwMode="gray">
          <a:xfrm>
            <a:off x="552000" y="1656000"/>
            <a:ext cx="5400000" cy="4248000"/>
          </a:xfrm>
          <a:prstGeom prst="rect">
            <a:avLst/>
          </a:prstGeom>
        </p:spPr>
        <p:txBody>
          <a:bodyPr vert="horz" lIns="0" tIns="0" rIns="0" bIns="0" rtlCol="0">
            <a:noAutofit/>
          </a:bodyPr>
          <a:lstStyle>
            <a:lvl1pPr>
              <a:buClr>
                <a:schemeClr val="bg1"/>
              </a:buClr>
              <a:defRPr lang="en-US" dirty="0">
                <a:solidFill>
                  <a:schemeClr val="bg1"/>
                </a:solidFill>
              </a:defRPr>
            </a:lvl1pPr>
            <a:lvl2pPr>
              <a:defRPr lang="de-DE" dirty="0">
                <a:solidFill>
                  <a:schemeClr val="bg1"/>
                </a:solidFill>
              </a:defRPr>
            </a:lvl2pPr>
            <a:lvl3pPr>
              <a:defRPr lang="de-DE" dirty="0">
                <a:solidFill>
                  <a:schemeClr val="bg1"/>
                </a:solidFill>
              </a:defRPr>
            </a:lvl3pPr>
            <a:lvl4pPr>
              <a:defRPr lang="de-DE" dirty="0">
                <a:solidFill>
                  <a:schemeClr val="bg1"/>
                </a:solidFill>
              </a:defRPr>
            </a:lvl4pPr>
            <a:lvl5pPr>
              <a:defRPr lang="de-DE" dirty="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Inhaltsplatzhalter 2">
            <a:extLst>
              <a:ext uri="{FF2B5EF4-FFF2-40B4-BE49-F238E27FC236}">
                <a16:creationId xmlns:a16="http://schemas.microsoft.com/office/drawing/2014/main" id="{FBC5BBA2-4647-4AEB-9062-97B9F4B4BFD2}"/>
              </a:ext>
            </a:extLst>
          </p:cNvPr>
          <p:cNvSpPr>
            <a:spLocks noGrp="1"/>
          </p:cNvSpPr>
          <p:nvPr>
            <p:ph idx="14" hasCustomPrompt="1"/>
          </p:nvPr>
        </p:nvSpPr>
        <p:spPr bwMode="gray">
          <a:xfrm>
            <a:off x="6240000" y="1656000"/>
            <a:ext cx="5400000" cy="4248000"/>
          </a:xfrm>
          <a:prstGeom prst="rect">
            <a:avLst/>
          </a:prstGeom>
        </p:spPr>
        <p:txBody>
          <a:bodyPr vert="horz" lIns="0" tIns="0" rIns="0" bIns="0" rtlCol="0">
            <a:noAutofit/>
          </a:bodyPr>
          <a:lstStyle>
            <a:lvl1pPr>
              <a:buClr>
                <a:schemeClr val="bg1"/>
              </a:buClr>
              <a:defRPr lang="en-US" dirty="0">
                <a:solidFill>
                  <a:schemeClr val="bg1"/>
                </a:solidFill>
              </a:defRPr>
            </a:lvl1pPr>
            <a:lvl2pPr>
              <a:defRPr lang="de-DE" dirty="0">
                <a:solidFill>
                  <a:schemeClr val="bg1"/>
                </a:solidFill>
              </a:defRPr>
            </a:lvl2pPr>
            <a:lvl3pPr>
              <a:defRPr lang="de-DE" dirty="0">
                <a:solidFill>
                  <a:schemeClr val="bg1"/>
                </a:solidFill>
              </a:defRPr>
            </a:lvl3pPr>
            <a:lvl4pPr>
              <a:defRPr lang="de-DE" dirty="0">
                <a:solidFill>
                  <a:schemeClr val="bg1"/>
                </a:solidFill>
              </a:defRPr>
            </a:lvl4pPr>
            <a:lvl5pPr>
              <a:defRPr lang="de-DE" dirty="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ußzeilenplatzhalter 4" title="NovaPathClassification">
            <a:extLst>
              <a:ext uri="{FF2B5EF4-FFF2-40B4-BE49-F238E27FC236}">
                <a16:creationId xmlns:a16="http://schemas.microsoft.com/office/drawing/2014/main" id="{2834C609-FC8B-404D-965F-3B5B7B949655}"/>
              </a:ext>
            </a:extLst>
          </p:cNvPr>
          <p:cNvSpPr txBox="1">
            <a:spLocks/>
          </p:cNvSpPr>
          <p:nvPr userDrawn="1"/>
        </p:nvSpPr>
        <p:spPr bwMode="gray">
          <a:xfrm>
            <a:off x="542925" y="6547813"/>
            <a:ext cx="681661" cy="180000"/>
          </a:xfrm>
          <a:prstGeom prst="rect">
            <a:avLst/>
          </a:prstGeom>
        </p:spPr>
        <p:txBody>
          <a:bodyPr vert="horz" lIns="0" tIns="0" rIns="0" bIns="0" rtlCol="0" anchor="t" anchorCtr="0">
            <a:noAutofit/>
          </a:bodyPr>
          <a:lstStyle>
            <a:defPPr>
              <a:defRPr lang="de-DE"/>
            </a:defPPr>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Tree>
    <p:extLst>
      <p:ext uri="{BB962C8B-B14F-4D97-AF65-F5344CB8AC3E}">
        <p14:creationId xmlns:p14="http://schemas.microsoft.com/office/powerpoint/2010/main" val="339225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08_3_Columns">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A19E041E-E982-4E50-AD1F-534ACB452A5F}"/>
              </a:ext>
            </a:extLst>
          </p:cNvPr>
          <p:cNvSpPr>
            <a:spLocks noGrp="1"/>
          </p:cNvSpPr>
          <p:nvPr>
            <p:ph type="ftr" sz="quarter" idx="11"/>
          </p:nvPr>
        </p:nvSpPr>
        <p:spPr bwMode="gray"/>
        <p:txBody>
          <a:bodyPr/>
          <a:lstStyle>
            <a:lvl1pPr>
              <a:defRPr>
                <a:solidFill>
                  <a:schemeClr val="bg1"/>
                </a:solidFill>
              </a:defRPr>
            </a:lvl1pPr>
          </a:lstStyle>
          <a:p>
            <a:r>
              <a:rPr lang="de-DE"/>
              <a:t>© SCHOTT AG, Konkretisierung VBGNext, SKp, TSI-9</a:t>
            </a:r>
            <a:endParaRPr lang="en-US"/>
          </a:p>
        </p:txBody>
      </p:sp>
      <p:sp>
        <p:nvSpPr>
          <p:cNvPr id="6" name="Foliennummernplatzhalter 5">
            <a:extLst>
              <a:ext uri="{FF2B5EF4-FFF2-40B4-BE49-F238E27FC236}">
                <a16:creationId xmlns:a16="http://schemas.microsoft.com/office/drawing/2014/main" id="{F0E309B2-01A8-4B84-8FE8-BBECDA1735BB}"/>
              </a:ext>
            </a:extLst>
          </p:cNvPr>
          <p:cNvSpPr>
            <a:spLocks noGrp="1"/>
          </p:cNvSpPr>
          <p:nvPr>
            <p:ph type="sldNum" sz="quarter" idx="12"/>
          </p:nvPr>
        </p:nvSpPr>
        <p:spPr bwMode="gray"/>
        <p:txBody>
          <a:bodyPr/>
          <a:lstStyle>
            <a:lvl1pPr>
              <a:defRPr b="1">
                <a:solidFill>
                  <a:schemeClr val="bg1"/>
                </a:solidFill>
              </a:defRPr>
            </a:lvl1pPr>
          </a:lstStyle>
          <a:p>
            <a:fld id="{5451D7F1-8117-4C01-ADFC-C0DE525789EF}" type="slidenum">
              <a:rPr lang="en-US" smtClean="0"/>
              <a:pPr/>
              <a:t>‹Nr.›</a:t>
            </a:fld>
            <a:endParaRPr lang="en-US"/>
          </a:p>
        </p:txBody>
      </p:sp>
      <p:sp>
        <p:nvSpPr>
          <p:cNvPr id="8" name="Titel 7">
            <a:extLst>
              <a:ext uri="{FF2B5EF4-FFF2-40B4-BE49-F238E27FC236}">
                <a16:creationId xmlns:a16="http://schemas.microsoft.com/office/drawing/2014/main" id="{4F5D8919-0CC5-4136-959D-83A62E9C5DDD}"/>
              </a:ext>
            </a:extLst>
          </p:cNvPr>
          <p:cNvSpPr>
            <a:spLocks noGrp="1"/>
          </p:cNvSpPr>
          <p:nvPr>
            <p:ph type="title" hasCustomPrompt="1"/>
          </p:nvPr>
        </p:nvSpPr>
        <p:spPr bwMode="gray"/>
        <p:txBody>
          <a:bodyPr/>
          <a:lstStyle>
            <a:lvl1pPr>
              <a:defRPr>
                <a:solidFill>
                  <a:schemeClr val="bg1"/>
                </a:solidFill>
              </a:defRPr>
            </a:lvl1pPr>
          </a:lstStyle>
          <a:p>
            <a:r>
              <a:rPr lang="en-US"/>
              <a:t>Click to edit Master title style</a:t>
            </a:r>
          </a:p>
        </p:txBody>
      </p:sp>
      <p:sp>
        <p:nvSpPr>
          <p:cNvPr id="10" name="Inhaltsplatzhalter 2">
            <a:extLst>
              <a:ext uri="{FF2B5EF4-FFF2-40B4-BE49-F238E27FC236}">
                <a16:creationId xmlns:a16="http://schemas.microsoft.com/office/drawing/2014/main" id="{1DB6733C-A83D-47AA-86B8-EE4C2A9DB585}"/>
              </a:ext>
            </a:extLst>
          </p:cNvPr>
          <p:cNvSpPr>
            <a:spLocks noGrp="1"/>
          </p:cNvSpPr>
          <p:nvPr>
            <p:ph idx="1" hasCustomPrompt="1"/>
          </p:nvPr>
        </p:nvSpPr>
        <p:spPr bwMode="gray">
          <a:xfrm>
            <a:off x="552000" y="1656000"/>
            <a:ext cx="3492000" cy="4248000"/>
          </a:xfrm>
          <a:prstGeom prst="rect">
            <a:avLst/>
          </a:prstGeom>
        </p:spPr>
        <p:txBody>
          <a:bodyPr vert="horz" lIns="0" tIns="0" rIns="0" bIns="0" rtlCol="0">
            <a:noAutofit/>
          </a:bodyPr>
          <a:lstStyle>
            <a:lvl1pPr>
              <a:buClr>
                <a:schemeClr val="bg1"/>
              </a:buClr>
              <a:defRPr lang="en-US" dirty="0">
                <a:solidFill>
                  <a:schemeClr val="bg1"/>
                </a:solidFill>
              </a:defRPr>
            </a:lvl1pPr>
            <a:lvl2pPr>
              <a:defRPr lang="de-DE" dirty="0">
                <a:solidFill>
                  <a:schemeClr val="bg1"/>
                </a:solidFill>
              </a:defRPr>
            </a:lvl2pPr>
            <a:lvl3pPr>
              <a:defRPr lang="de-DE" dirty="0">
                <a:solidFill>
                  <a:schemeClr val="bg1"/>
                </a:solidFill>
              </a:defRPr>
            </a:lvl3pPr>
            <a:lvl4pPr>
              <a:defRPr lang="de-DE" dirty="0">
                <a:solidFill>
                  <a:schemeClr val="bg1"/>
                </a:solidFill>
              </a:defRPr>
            </a:lvl4pPr>
            <a:lvl5pPr>
              <a:defRPr lang="de-DE" dirty="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Inhaltsplatzhalter 2">
            <a:extLst>
              <a:ext uri="{FF2B5EF4-FFF2-40B4-BE49-F238E27FC236}">
                <a16:creationId xmlns:a16="http://schemas.microsoft.com/office/drawing/2014/main" id="{B09CFB6A-F0DA-4BC7-AD11-C7EF503C8737}"/>
              </a:ext>
            </a:extLst>
          </p:cNvPr>
          <p:cNvSpPr>
            <a:spLocks noGrp="1"/>
          </p:cNvSpPr>
          <p:nvPr>
            <p:ph idx="14" hasCustomPrompt="1"/>
          </p:nvPr>
        </p:nvSpPr>
        <p:spPr bwMode="gray">
          <a:xfrm>
            <a:off x="4350000" y="1656000"/>
            <a:ext cx="3492000" cy="4248000"/>
          </a:xfrm>
          <a:prstGeom prst="rect">
            <a:avLst/>
          </a:prstGeom>
        </p:spPr>
        <p:txBody>
          <a:bodyPr vert="horz" lIns="0" tIns="0" rIns="0" bIns="0" rtlCol="0">
            <a:noAutofit/>
          </a:bodyPr>
          <a:lstStyle>
            <a:lvl1pPr>
              <a:buClr>
                <a:schemeClr val="bg1"/>
              </a:buClr>
              <a:defRPr lang="en-US" dirty="0">
                <a:solidFill>
                  <a:schemeClr val="bg1"/>
                </a:solidFill>
              </a:defRPr>
            </a:lvl1pPr>
            <a:lvl2pPr>
              <a:defRPr lang="de-DE" dirty="0">
                <a:solidFill>
                  <a:schemeClr val="bg1"/>
                </a:solidFill>
              </a:defRPr>
            </a:lvl2pPr>
            <a:lvl3pPr>
              <a:defRPr lang="de-DE" dirty="0">
                <a:solidFill>
                  <a:schemeClr val="bg1"/>
                </a:solidFill>
              </a:defRPr>
            </a:lvl3pPr>
            <a:lvl4pPr>
              <a:defRPr lang="de-DE" dirty="0">
                <a:solidFill>
                  <a:schemeClr val="bg1"/>
                </a:solidFill>
              </a:defRPr>
            </a:lvl4pPr>
            <a:lvl5pPr>
              <a:defRPr lang="de-DE" dirty="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Inhaltsplatzhalter 2">
            <a:extLst>
              <a:ext uri="{FF2B5EF4-FFF2-40B4-BE49-F238E27FC236}">
                <a16:creationId xmlns:a16="http://schemas.microsoft.com/office/drawing/2014/main" id="{8A11AC35-F883-4570-9AE4-46DBA2D432D5}"/>
              </a:ext>
            </a:extLst>
          </p:cNvPr>
          <p:cNvSpPr>
            <a:spLocks noGrp="1"/>
          </p:cNvSpPr>
          <p:nvPr>
            <p:ph idx="15" hasCustomPrompt="1"/>
          </p:nvPr>
        </p:nvSpPr>
        <p:spPr bwMode="gray">
          <a:xfrm>
            <a:off x="8148000" y="1656000"/>
            <a:ext cx="3492000" cy="4248000"/>
          </a:xfrm>
          <a:prstGeom prst="rect">
            <a:avLst/>
          </a:prstGeom>
        </p:spPr>
        <p:txBody>
          <a:bodyPr vert="horz" lIns="0" tIns="0" rIns="0" bIns="0" rtlCol="0">
            <a:noAutofit/>
          </a:bodyPr>
          <a:lstStyle>
            <a:lvl1pPr>
              <a:buClr>
                <a:schemeClr val="bg1"/>
              </a:buClr>
              <a:defRPr lang="en-US" dirty="0">
                <a:solidFill>
                  <a:schemeClr val="bg1"/>
                </a:solidFill>
              </a:defRPr>
            </a:lvl1pPr>
            <a:lvl2pPr>
              <a:buClr>
                <a:schemeClr val="bg1"/>
              </a:buClr>
              <a:defRPr lang="de-DE" dirty="0">
                <a:solidFill>
                  <a:schemeClr val="bg1"/>
                </a:solidFill>
              </a:defRPr>
            </a:lvl2pPr>
            <a:lvl3pPr>
              <a:defRPr lang="de-DE" dirty="0">
                <a:solidFill>
                  <a:schemeClr val="bg1"/>
                </a:solidFill>
              </a:defRPr>
            </a:lvl3pPr>
            <a:lvl4pPr>
              <a:defRPr lang="de-DE" dirty="0">
                <a:solidFill>
                  <a:schemeClr val="bg1"/>
                </a:solidFill>
              </a:defRPr>
            </a:lvl4pPr>
            <a:lvl5pPr>
              <a:defRPr lang="de-DE" dirty="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platzhalter 19">
            <a:extLst>
              <a:ext uri="{FF2B5EF4-FFF2-40B4-BE49-F238E27FC236}">
                <a16:creationId xmlns:a16="http://schemas.microsoft.com/office/drawing/2014/main" id="{D75FD401-80E1-4FA5-839E-11DD18C75BDE}"/>
              </a:ext>
            </a:extLst>
          </p:cNvPr>
          <p:cNvSpPr>
            <a:spLocks noGrp="1"/>
          </p:cNvSpPr>
          <p:nvPr>
            <p:ph type="body" sz="quarter" idx="24" hasCustomPrompt="1"/>
          </p:nvPr>
        </p:nvSpPr>
        <p:spPr bwMode="gray">
          <a:xfrm>
            <a:off x="4189800" y="1656000"/>
            <a:ext cx="14400" cy="4248000"/>
          </a:xfrm>
          <a:prstGeom prst="rect">
            <a:avLst/>
          </a:prstGeom>
          <a:solidFill>
            <a:schemeClr val="bg1"/>
          </a:solidFill>
        </p:spPr>
        <p:txBody>
          <a:bodyPr anchor="t" anchorCtr="0">
            <a:noAutofit/>
          </a:bodyPr>
          <a:lstStyle>
            <a:lvl1pPr marL="0" indent="0" algn="ctr">
              <a:buNone/>
              <a:defRPr sz="1600" b="0">
                <a:solidFill>
                  <a:schemeClr val="bg1"/>
                </a:solidFill>
              </a:defRPr>
            </a:lvl1pPr>
          </a:lstStyle>
          <a:p>
            <a:pPr lvl="0"/>
            <a:r>
              <a:rPr lang="en-US"/>
              <a:t> </a:t>
            </a:r>
          </a:p>
        </p:txBody>
      </p:sp>
      <p:sp>
        <p:nvSpPr>
          <p:cNvPr id="16" name="Textplatzhalter 19">
            <a:extLst>
              <a:ext uri="{FF2B5EF4-FFF2-40B4-BE49-F238E27FC236}">
                <a16:creationId xmlns:a16="http://schemas.microsoft.com/office/drawing/2014/main" id="{60112398-B4E0-4B83-A192-2F55EA7F69BA}"/>
              </a:ext>
            </a:extLst>
          </p:cNvPr>
          <p:cNvSpPr>
            <a:spLocks noGrp="1"/>
          </p:cNvSpPr>
          <p:nvPr>
            <p:ph type="body" sz="quarter" idx="25" hasCustomPrompt="1"/>
          </p:nvPr>
        </p:nvSpPr>
        <p:spPr bwMode="gray">
          <a:xfrm>
            <a:off x="7987800" y="1656000"/>
            <a:ext cx="14400" cy="4248000"/>
          </a:xfrm>
          <a:prstGeom prst="rect">
            <a:avLst/>
          </a:prstGeom>
          <a:solidFill>
            <a:schemeClr val="bg1"/>
          </a:solidFill>
        </p:spPr>
        <p:txBody>
          <a:bodyPr anchor="t" anchorCtr="0">
            <a:noAutofit/>
          </a:bodyPr>
          <a:lstStyle>
            <a:lvl1pPr marL="0" indent="0" algn="ctr">
              <a:buNone/>
              <a:defRPr sz="1600" b="0">
                <a:solidFill>
                  <a:schemeClr val="bg1"/>
                </a:solidFill>
              </a:defRPr>
            </a:lvl1pPr>
          </a:lstStyle>
          <a:p>
            <a:pPr lvl="0"/>
            <a:r>
              <a:rPr lang="en-US"/>
              <a:t> </a:t>
            </a:r>
          </a:p>
        </p:txBody>
      </p:sp>
      <p:sp>
        <p:nvSpPr>
          <p:cNvPr id="12" name="Fußzeilenplatzhalter 4" title="NovaPathClassification">
            <a:extLst>
              <a:ext uri="{FF2B5EF4-FFF2-40B4-BE49-F238E27FC236}">
                <a16:creationId xmlns:a16="http://schemas.microsoft.com/office/drawing/2014/main" id="{2834C609-FC8B-404D-965F-3B5B7B949655}"/>
              </a:ext>
            </a:extLst>
          </p:cNvPr>
          <p:cNvSpPr txBox="1">
            <a:spLocks/>
          </p:cNvSpPr>
          <p:nvPr userDrawn="1"/>
        </p:nvSpPr>
        <p:spPr bwMode="gray">
          <a:xfrm>
            <a:off x="542925" y="6547813"/>
            <a:ext cx="681661" cy="180000"/>
          </a:xfrm>
          <a:prstGeom prst="rect">
            <a:avLst/>
          </a:prstGeom>
        </p:spPr>
        <p:txBody>
          <a:bodyPr vert="horz" lIns="0" tIns="0" rIns="0" bIns="0" rtlCol="0" anchor="t" anchorCtr="0">
            <a:noAutofit/>
          </a:bodyPr>
          <a:lstStyle>
            <a:defPPr>
              <a:defRPr lang="de-DE"/>
            </a:defPPr>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Tree>
    <p:extLst>
      <p:ext uri="{BB962C8B-B14F-4D97-AF65-F5344CB8AC3E}">
        <p14:creationId xmlns:p14="http://schemas.microsoft.com/office/powerpoint/2010/main" val="3760314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9_Boxes">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A19E041E-E982-4E50-AD1F-534ACB452A5F}"/>
              </a:ext>
            </a:extLst>
          </p:cNvPr>
          <p:cNvSpPr>
            <a:spLocks noGrp="1"/>
          </p:cNvSpPr>
          <p:nvPr>
            <p:ph type="ftr" sz="quarter" idx="11"/>
          </p:nvPr>
        </p:nvSpPr>
        <p:spPr bwMode="gray"/>
        <p:txBody>
          <a:bodyPr/>
          <a:lstStyle>
            <a:lvl1pPr>
              <a:defRPr>
                <a:solidFill>
                  <a:schemeClr val="bg1"/>
                </a:solidFill>
              </a:defRPr>
            </a:lvl1pPr>
          </a:lstStyle>
          <a:p>
            <a:r>
              <a:rPr lang="de-DE"/>
              <a:t>© SCHOTT AG, Konkretisierung VBGNext, SKp, TSI-9</a:t>
            </a:r>
            <a:endParaRPr lang="en-US"/>
          </a:p>
        </p:txBody>
      </p:sp>
      <p:sp>
        <p:nvSpPr>
          <p:cNvPr id="6" name="Foliennummernplatzhalter 5">
            <a:extLst>
              <a:ext uri="{FF2B5EF4-FFF2-40B4-BE49-F238E27FC236}">
                <a16:creationId xmlns:a16="http://schemas.microsoft.com/office/drawing/2014/main" id="{F0E309B2-01A8-4B84-8FE8-BBECDA1735BB}"/>
              </a:ext>
            </a:extLst>
          </p:cNvPr>
          <p:cNvSpPr>
            <a:spLocks noGrp="1"/>
          </p:cNvSpPr>
          <p:nvPr>
            <p:ph type="sldNum" sz="quarter" idx="12"/>
          </p:nvPr>
        </p:nvSpPr>
        <p:spPr bwMode="gray"/>
        <p:txBody>
          <a:bodyPr/>
          <a:lstStyle>
            <a:lvl1pPr>
              <a:defRPr b="1">
                <a:solidFill>
                  <a:schemeClr val="bg1"/>
                </a:solidFill>
              </a:defRPr>
            </a:lvl1pPr>
          </a:lstStyle>
          <a:p>
            <a:fld id="{5451D7F1-8117-4C01-ADFC-C0DE525789EF}" type="slidenum">
              <a:rPr lang="en-US" smtClean="0"/>
              <a:pPr/>
              <a:t>‹Nr.›</a:t>
            </a:fld>
            <a:endParaRPr lang="en-US"/>
          </a:p>
        </p:txBody>
      </p:sp>
      <p:sp>
        <p:nvSpPr>
          <p:cNvPr id="8" name="Titel 7">
            <a:extLst>
              <a:ext uri="{FF2B5EF4-FFF2-40B4-BE49-F238E27FC236}">
                <a16:creationId xmlns:a16="http://schemas.microsoft.com/office/drawing/2014/main" id="{4F5D8919-0CC5-4136-959D-83A62E9C5DDD}"/>
              </a:ext>
            </a:extLst>
          </p:cNvPr>
          <p:cNvSpPr>
            <a:spLocks noGrp="1"/>
          </p:cNvSpPr>
          <p:nvPr>
            <p:ph type="title" hasCustomPrompt="1"/>
          </p:nvPr>
        </p:nvSpPr>
        <p:spPr bwMode="gray"/>
        <p:txBody>
          <a:bodyPr/>
          <a:lstStyle>
            <a:lvl1pPr>
              <a:defRPr>
                <a:solidFill>
                  <a:schemeClr val="bg1"/>
                </a:solidFill>
              </a:defRPr>
            </a:lvl1pPr>
          </a:lstStyle>
          <a:p>
            <a:r>
              <a:rPr lang="en-US"/>
              <a:t>Click to edit Master title style</a:t>
            </a:r>
          </a:p>
        </p:txBody>
      </p:sp>
      <p:sp>
        <p:nvSpPr>
          <p:cNvPr id="10" name="Inhaltsplatzhalter 2">
            <a:extLst>
              <a:ext uri="{FF2B5EF4-FFF2-40B4-BE49-F238E27FC236}">
                <a16:creationId xmlns:a16="http://schemas.microsoft.com/office/drawing/2014/main" id="{29AE6ECA-CB2E-49EE-A13F-852B47D82BB1}"/>
              </a:ext>
            </a:extLst>
          </p:cNvPr>
          <p:cNvSpPr>
            <a:spLocks noGrp="1"/>
          </p:cNvSpPr>
          <p:nvPr>
            <p:ph idx="1" hasCustomPrompt="1"/>
          </p:nvPr>
        </p:nvSpPr>
        <p:spPr bwMode="gray">
          <a:xfrm>
            <a:off x="552000" y="1656000"/>
            <a:ext cx="5472000" cy="2052000"/>
          </a:xfrm>
          <a:prstGeom prst="rect">
            <a:avLst/>
          </a:prstGeom>
          <a:ln>
            <a:noFill/>
          </a:ln>
        </p:spPr>
        <p:txBody>
          <a:bodyPr vert="horz" lIns="144000" tIns="144000" rIns="144000" bIns="144000" rtlCol="0">
            <a:noAutofit/>
          </a:bodyPr>
          <a:lstStyle>
            <a:lvl1pPr>
              <a:buClr>
                <a:schemeClr val="bg1"/>
              </a:buClr>
              <a:defRPr lang="en-US" dirty="0">
                <a:solidFill>
                  <a:schemeClr val="bg1"/>
                </a:solidFill>
              </a:defRPr>
            </a:lvl1pPr>
            <a:lvl2pPr>
              <a:defRPr lang="de-DE" dirty="0">
                <a:solidFill>
                  <a:schemeClr val="bg1"/>
                </a:solidFill>
              </a:defRPr>
            </a:lvl2pPr>
            <a:lvl3pPr>
              <a:defRPr lang="de-DE" dirty="0">
                <a:solidFill>
                  <a:schemeClr val="bg1"/>
                </a:solidFill>
              </a:defRPr>
            </a:lvl3pPr>
            <a:lvl4pPr>
              <a:defRPr lang="de-DE" dirty="0">
                <a:solidFill>
                  <a:schemeClr val="bg1"/>
                </a:solidFill>
              </a:defRPr>
            </a:lvl4pPr>
            <a:lvl5pPr>
              <a:defRPr lang="de-DE" dirty="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Inhaltsplatzhalter 2">
            <a:extLst>
              <a:ext uri="{FF2B5EF4-FFF2-40B4-BE49-F238E27FC236}">
                <a16:creationId xmlns:a16="http://schemas.microsoft.com/office/drawing/2014/main" id="{BDA1F4CD-D897-4110-A549-60FC2EC65168}"/>
              </a:ext>
            </a:extLst>
          </p:cNvPr>
          <p:cNvSpPr>
            <a:spLocks noGrp="1"/>
          </p:cNvSpPr>
          <p:nvPr>
            <p:ph idx="14" hasCustomPrompt="1"/>
          </p:nvPr>
        </p:nvSpPr>
        <p:spPr bwMode="gray">
          <a:xfrm>
            <a:off x="552000" y="3852000"/>
            <a:ext cx="5472000" cy="2052000"/>
          </a:xfrm>
          <a:prstGeom prst="rect">
            <a:avLst/>
          </a:prstGeom>
          <a:ln>
            <a:noFill/>
          </a:ln>
        </p:spPr>
        <p:txBody>
          <a:bodyPr vert="horz" lIns="144000" tIns="144000" rIns="144000" bIns="144000" rtlCol="0">
            <a:noAutofit/>
          </a:bodyPr>
          <a:lstStyle>
            <a:lvl1pPr>
              <a:buClr>
                <a:schemeClr val="bg1"/>
              </a:buClr>
              <a:defRPr lang="en-US" dirty="0">
                <a:solidFill>
                  <a:schemeClr val="bg1"/>
                </a:solidFill>
              </a:defRPr>
            </a:lvl1pPr>
            <a:lvl2pPr>
              <a:defRPr lang="de-DE" dirty="0">
                <a:solidFill>
                  <a:schemeClr val="bg1"/>
                </a:solidFill>
              </a:defRPr>
            </a:lvl2pPr>
            <a:lvl3pPr>
              <a:defRPr lang="de-DE" dirty="0">
                <a:solidFill>
                  <a:schemeClr val="bg1"/>
                </a:solidFill>
              </a:defRPr>
            </a:lvl3pPr>
            <a:lvl4pPr>
              <a:defRPr lang="de-DE" dirty="0">
                <a:solidFill>
                  <a:schemeClr val="bg1"/>
                </a:solidFill>
              </a:defRPr>
            </a:lvl4pPr>
            <a:lvl5pPr>
              <a:defRPr lang="de-DE" dirty="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Inhaltsplatzhalter 2">
            <a:extLst>
              <a:ext uri="{FF2B5EF4-FFF2-40B4-BE49-F238E27FC236}">
                <a16:creationId xmlns:a16="http://schemas.microsoft.com/office/drawing/2014/main" id="{7780ED0F-0705-4C7E-A04C-1DF17A90848C}"/>
              </a:ext>
            </a:extLst>
          </p:cNvPr>
          <p:cNvSpPr>
            <a:spLocks noGrp="1"/>
          </p:cNvSpPr>
          <p:nvPr>
            <p:ph idx="15" hasCustomPrompt="1"/>
          </p:nvPr>
        </p:nvSpPr>
        <p:spPr bwMode="gray">
          <a:xfrm>
            <a:off x="6168000" y="1656000"/>
            <a:ext cx="5472000" cy="2052000"/>
          </a:xfrm>
          <a:prstGeom prst="rect">
            <a:avLst/>
          </a:prstGeom>
          <a:ln>
            <a:noFill/>
          </a:ln>
        </p:spPr>
        <p:txBody>
          <a:bodyPr vert="horz" lIns="144000" tIns="144000" rIns="144000" bIns="144000" rtlCol="0">
            <a:noAutofit/>
          </a:bodyPr>
          <a:lstStyle>
            <a:lvl1pPr>
              <a:buClr>
                <a:schemeClr val="bg1"/>
              </a:buClr>
              <a:defRPr lang="en-US" dirty="0">
                <a:solidFill>
                  <a:schemeClr val="bg1"/>
                </a:solidFill>
              </a:defRPr>
            </a:lvl1pPr>
            <a:lvl2pPr>
              <a:defRPr lang="de-DE" dirty="0">
                <a:solidFill>
                  <a:schemeClr val="bg1"/>
                </a:solidFill>
              </a:defRPr>
            </a:lvl2pPr>
            <a:lvl3pPr>
              <a:defRPr lang="de-DE" dirty="0">
                <a:solidFill>
                  <a:schemeClr val="bg1"/>
                </a:solidFill>
              </a:defRPr>
            </a:lvl3pPr>
            <a:lvl4pPr>
              <a:defRPr lang="de-DE" dirty="0">
                <a:solidFill>
                  <a:schemeClr val="bg1"/>
                </a:solidFill>
              </a:defRPr>
            </a:lvl4pPr>
            <a:lvl5pPr>
              <a:defRPr lang="de-DE" dirty="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Inhaltsplatzhalter 2">
            <a:extLst>
              <a:ext uri="{FF2B5EF4-FFF2-40B4-BE49-F238E27FC236}">
                <a16:creationId xmlns:a16="http://schemas.microsoft.com/office/drawing/2014/main" id="{13DEC83F-4097-4C17-BFC6-D9921ED4ECF7}"/>
              </a:ext>
            </a:extLst>
          </p:cNvPr>
          <p:cNvSpPr>
            <a:spLocks noGrp="1"/>
          </p:cNvSpPr>
          <p:nvPr>
            <p:ph idx="16" hasCustomPrompt="1"/>
          </p:nvPr>
        </p:nvSpPr>
        <p:spPr bwMode="gray">
          <a:xfrm>
            <a:off x="6168000" y="3852000"/>
            <a:ext cx="5472000" cy="2052000"/>
          </a:xfrm>
          <a:prstGeom prst="rect">
            <a:avLst/>
          </a:prstGeom>
          <a:ln>
            <a:noFill/>
          </a:ln>
        </p:spPr>
        <p:txBody>
          <a:bodyPr vert="horz" lIns="144000" tIns="144000" rIns="144000" bIns="144000" rtlCol="0">
            <a:noAutofit/>
          </a:bodyPr>
          <a:lstStyle>
            <a:lvl1pPr>
              <a:buClr>
                <a:schemeClr val="bg1"/>
              </a:buClr>
              <a:defRPr lang="en-US" dirty="0">
                <a:solidFill>
                  <a:schemeClr val="bg1"/>
                </a:solidFill>
              </a:defRPr>
            </a:lvl1pPr>
            <a:lvl2pPr>
              <a:defRPr lang="de-DE" dirty="0">
                <a:solidFill>
                  <a:schemeClr val="bg1"/>
                </a:solidFill>
              </a:defRPr>
            </a:lvl2pPr>
            <a:lvl3pPr>
              <a:defRPr lang="de-DE" dirty="0">
                <a:solidFill>
                  <a:schemeClr val="bg1"/>
                </a:solidFill>
              </a:defRPr>
            </a:lvl3pPr>
            <a:lvl4pPr>
              <a:defRPr lang="de-DE" dirty="0">
                <a:solidFill>
                  <a:schemeClr val="bg1"/>
                </a:solidFill>
              </a:defRPr>
            </a:lvl4pPr>
            <a:lvl5pPr>
              <a:defRPr lang="de-DE" dirty="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16" name="Gerader Verbinder 15">
            <a:extLst>
              <a:ext uri="{FF2B5EF4-FFF2-40B4-BE49-F238E27FC236}">
                <a16:creationId xmlns:a16="http://schemas.microsoft.com/office/drawing/2014/main" id="{5E7F674D-5680-4C4B-AECE-5FC8988F4F57}"/>
              </a:ext>
            </a:extLst>
          </p:cNvPr>
          <p:cNvCxnSpPr>
            <a:cxnSpLocks/>
          </p:cNvCxnSpPr>
          <p:nvPr userDrawn="1"/>
        </p:nvCxnSpPr>
        <p:spPr bwMode="gray">
          <a:xfrm>
            <a:off x="642000" y="3780000"/>
            <a:ext cx="52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C3C7EE56-E054-42A8-A4E1-D850279E11B3}"/>
              </a:ext>
            </a:extLst>
          </p:cNvPr>
          <p:cNvCxnSpPr>
            <a:cxnSpLocks/>
          </p:cNvCxnSpPr>
          <p:nvPr userDrawn="1"/>
        </p:nvCxnSpPr>
        <p:spPr bwMode="gray">
          <a:xfrm>
            <a:off x="6096000" y="1728000"/>
            <a:ext cx="0" cy="19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80C612FB-44EA-4A2B-B9CD-401597A94C25}"/>
              </a:ext>
            </a:extLst>
          </p:cNvPr>
          <p:cNvCxnSpPr>
            <a:cxnSpLocks/>
          </p:cNvCxnSpPr>
          <p:nvPr userDrawn="1"/>
        </p:nvCxnSpPr>
        <p:spPr bwMode="gray">
          <a:xfrm>
            <a:off x="6258000" y="3780000"/>
            <a:ext cx="52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521619B4-F739-4094-B791-5B76F4CD7648}"/>
              </a:ext>
            </a:extLst>
          </p:cNvPr>
          <p:cNvCxnSpPr>
            <a:cxnSpLocks/>
          </p:cNvCxnSpPr>
          <p:nvPr userDrawn="1"/>
        </p:nvCxnSpPr>
        <p:spPr bwMode="gray">
          <a:xfrm>
            <a:off x="6096000" y="3924000"/>
            <a:ext cx="0" cy="19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ußzeilenplatzhalter 4" title="NovaPathClassification">
            <a:extLst>
              <a:ext uri="{FF2B5EF4-FFF2-40B4-BE49-F238E27FC236}">
                <a16:creationId xmlns:a16="http://schemas.microsoft.com/office/drawing/2014/main" id="{2834C609-FC8B-404D-965F-3B5B7B949655}"/>
              </a:ext>
            </a:extLst>
          </p:cNvPr>
          <p:cNvSpPr txBox="1">
            <a:spLocks/>
          </p:cNvSpPr>
          <p:nvPr userDrawn="1"/>
        </p:nvSpPr>
        <p:spPr bwMode="gray">
          <a:xfrm>
            <a:off x="542925" y="6547813"/>
            <a:ext cx="681661" cy="180000"/>
          </a:xfrm>
          <a:prstGeom prst="rect">
            <a:avLst/>
          </a:prstGeom>
        </p:spPr>
        <p:txBody>
          <a:bodyPr vert="horz" lIns="0" tIns="0" rIns="0" bIns="0" rtlCol="0" anchor="t" anchorCtr="0">
            <a:noAutofit/>
          </a:bodyPr>
          <a:lstStyle>
            <a:defPPr>
              <a:defRPr lang="de-DE"/>
            </a:defPPr>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Tree>
    <p:extLst>
      <p:ext uri="{BB962C8B-B14F-4D97-AF65-F5344CB8AC3E}">
        <p14:creationId xmlns:p14="http://schemas.microsoft.com/office/powerpoint/2010/main" val="282750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ext+Picture">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4F5D8919-0CC5-4136-959D-83A62E9C5DDD}"/>
              </a:ext>
            </a:extLst>
          </p:cNvPr>
          <p:cNvSpPr>
            <a:spLocks noGrp="1"/>
          </p:cNvSpPr>
          <p:nvPr>
            <p:ph type="title" hasCustomPrompt="1"/>
          </p:nvPr>
        </p:nvSpPr>
        <p:spPr bwMode="gray">
          <a:xfrm>
            <a:off x="552000" y="324000"/>
            <a:ext cx="5400000" cy="792000"/>
          </a:xfrm>
        </p:spPr>
        <p:txBody>
          <a:bodyPr/>
          <a:lstStyle>
            <a:lvl1pPr>
              <a:defRPr>
                <a:solidFill>
                  <a:schemeClr val="bg1"/>
                </a:solidFill>
              </a:defRPr>
            </a:lvl1pPr>
          </a:lstStyle>
          <a:p>
            <a:r>
              <a:rPr lang="en-US"/>
              <a:t>Click to edit Master title</a:t>
            </a:r>
          </a:p>
        </p:txBody>
      </p:sp>
      <p:sp>
        <p:nvSpPr>
          <p:cNvPr id="7" name="Textplatzhalter 3">
            <a:extLst>
              <a:ext uri="{FF2B5EF4-FFF2-40B4-BE49-F238E27FC236}">
                <a16:creationId xmlns:a16="http://schemas.microsoft.com/office/drawing/2014/main" id="{A7EC039B-6A41-47F5-858F-F9717622B5BD}"/>
              </a:ext>
            </a:extLst>
          </p:cNvPr>
          <p:cNvSpPr>
            <a:spLocks noGrp="1"/>
          </p:cNvSpPr>
          <p:nvPr>
            <p:ph type="body" sz="quarter" idx="13" hasCustomPrompt="1"/>
          </p:nvPr>
        </p:nvSpPr>
        <p:spPr bwMode="gray">
          <a:xfrm>
            <a:off x="552900" y="1197444"/>
            <a:ext cx="5399562" cy="216000"/>
          </a:xfrm>
          <a:prstGeom prst="rect">
            <a:avLst/>
          </a:prstGeom>
        </p:spPr>
        <p:txBody>
          <a:bodyPr/>
          <a:lstStyle>
            <a:lvl1pPr marL="0" indent="0">
              <a:buNone/>
              <a:defRPr>
                <a:solidFill>
                  <a:schemeClr val="bg1"/>
                </a:solidFill>
              </a:defRPr>
            </a:lvl1pPr>
          </a:lstStyle>
          <a:p>
            <a:pPr lvl="0"/>
            <a:r>
              <a:rPr lang="en-US" noProof="0"/>
              <a:t>Click to edit text</a:t>
            </a:r>
          </a:p>
        </p:txBody>
      </p:sp>
      <p:pic>
        <p:nvPicPr>
          <p:cNvPr id="12" name="Grafik 11">
            <a:extLst>
              <a:ext uri="{FF2B5EF4-FFF2-40B4-BE49-F238E27FC236}">
                <a16:creationId xmlns:a16="http://schemas.microsoft.com/office/drawing/2014/main" id="{6D62D2AB-2F7B-480C-97EC-E14BA97CB3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0164036" y="6120018"/>
            <a:ext cx="1475964" cy="737982"/>
          </a:xfrm>
          <a:prstGeom prst="rect">
            <a:avLst/>
          </a:prstGeom>
        </p:spPr>
      </p:pic>
      <p:sp>
        <p:nvSpPr>
          <p:cNvPr id="10" name="Bildplatzhalter 6">
            <a:extLst>
              <a:ext uri="{FF2B5EF4-FFF2-40B4-BE49-F238E27FC236}">
                <a16:creationId xmlns:a16="http://schemas.microsoft.com/office/drawing/2014/main" id="{A9E3058F-425D-4533-8377-647326BE5B72}"/>
              </a:ext>
            </a:extLst>
          </p:cNvPr>
          <p:cNvSpPr>
            <a:spLocks noGrp="1"/>
          </p:cNvSpPr>
          <p:nvPr>
            <p:ph type="pic" sz="quarter" idx="15" hasCustomPrompt="1"/>
          </p:nvPr>
        </p:nvSpPr>
        <p:spPr bwMode="gray">
          <a:xfrm>
            <a:off x="6240000" y="0"/>
            <a:ext cx="5952000" cy="6858000"/>
          </a:xfrm>
          <a:prstGeom prst="rect">
            <a:avLst/>
          </a:prstGeom>
          <a:solidFill>
            <a:schemeClr val="bg2"/>
          </a:solidFill>
        </p:spPr>
        <p:txBody>
          <a:bodyPr vert="horz" lIns="0" tIns="0" rIns="0" bIns="0" rtlCol="0" anchor="ctr" anchorCtr="0">
            <a:normAutofit/>
          </a:bodyPr>
          <a:lstStyle>
            <a:lvl1pPr>
              <a:defRPr lang="de-DE"/>
            </a:lvl1pPr>
          </a:lstStyle>
          <a:p>
            <a:pPr marL="0" lvl="0" indent="0" algn="ctr">
              <a:buNone/>
            </a:pPr>
            <a:r>
              <a:rPr lang="de-DE"/>
              <a:t>Picture</a:t>
            </a:r>
          </a:p>
        </p:txBody>
      </p:sp>
      <p:sp>
        <p:nvSpPr>
          <p:cNvPr id="14" name="Inhaltsplatzhalter 2">
            <a:extLst>
              <a:ext uri="{FF2B5EF4-FFF2-40B4-BE49-F238E27FC236}">
                <a16:creationId xmlns:a16="http://schemas.microsoft.com/office/drawing/2014/main" id="{6B19488E-1896-4CE1-B594-842520B38EE6}"/>
              </a:ext>
            </a:extLst>
          </p:cNvPr>
          <p:cNvSpPr>
            <a:spLocks noGrp="1"/>
          </p:cNvSpPr>
          <p:nvPr>
            <p:ph idx="1" hasCustomPrompt="1"/>
          </p:nvPr>
        </p:nvSpPr>
        <p:spPr bwMode="gray">
          <a:xfrm>
            <a:off x="552000" y="1656000"/>
            <a:ext cx="5400000" cy="4248000"/>
          </a:xfrm>
          <a:prstGeom prst="rect">
            <a:avLst/>
          </a:prstGeom>
        </p:spPr>
        <p:txBody>
          <a:bodyPr vert="horz" lIns="0" tIns="0" rIns="0" bIns="0" rtlCol="0">
            <a:noAutofit/>
          </a:bodyPr>
          <a:lstStyle>
            <a:lvl1pPr>
              <a:buClr>
                <a:schemeClr val="bg1"/>
              </a:buClr>
              <a:defRPr lang="en-US" dirty="0">
                <a:solidFill>
                  <a:schemeClr val="bg1"/>
                </a:solidFill>
              </a:defRPr>
            </a:lvl1pPr>
            <a:lvl2pPr>
              <a:defRPr lang="de-DE" dirty="0">
                <a:solidFill>
                  <a:schemeClr val="bg1"/>
                </a:solidFill>
              </a:defRPr>
            </a:lvl2pPr>
            <a:lvl3pPr>
              <a:defRPr lang="de-DE" dirty="0">
                <a:solidFill>
                  <a:schemeClr val="bg1"/>
                </a:solidFill>
              </a:defRPr>
            </a:lvl3pPr>
            <a:lvl4pPr>
              <a:defRPr lang="de-DE" dirty="0">
                <a:solidFill>
                  <a:schemeClr val="bg1"/>
                </a:solidFill>
              </a:defRPr>
            </a:lvl4pPr>
            <a:lvl5pPr>
              <a:defRPr lang="de-DE" dirty="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ußzeilenplatzhalter 4">
            <a:extLst>
              <a:ext uri="{FF2B5EF4-FFF2-40B4-BE49-F238E27FC236}">
                <a16:creationId xmlns:a16="http://schemas.microsoft.com/office/drawing/2014/main" id="{A19E041E-E982-4E50-AD1F-534ACB452A5F}"/>
              </a:ext>
            </a:extLst>
          </p:cNvPr>
          <p:cNvSpPr>
            <a:spLocks noGrp="1"/>
          </p:cNvSpPr>
          <p:nvPr>
            <p:ph type="ftr" sz="quarter" idx="11"/>
          </p:nvPr>
        </p:nvSpPr>
        <p:spPr bwMode="gray"/>
        <p:txBody>
          <a:bodyPr/>
          <a:lstStyle>
            <a:lvl1pPr>
              <a:defRPr>
                <a:solidFill>
                  <a:schemeClr val="bg1"/>
                </a:solidFill>
              </a:defRPr>
            </a:lvl1pPr>
          </a:lstStyle>
          <a:p>
            <a:r>
              <a:rPr lang="de-DE"/>
              <a:t>© SCHOTT AG, Konkretisierung VBGNext, SKp, TSI-9</a:t>
            </a:r>
            <a:endParaRPr lang="en-US"/>
          </a:p>
        </p:txBody>
      </p:sp>
      <p:sp>
        <p:nvSpPr>
          <p:cNvPr id="6" name="Foliennummernplatzhalter 5">
            <a:extLst>
              <a:ext uri="{FF2B5EF4-FFF2-40B4-BE49-F238E27FC236}">
                <a16:creationId xmlns:a16="http://schemas.microsoft.com/office/drawing/2014/main" id="{F0E309B2-01A8-4B84-8FE8-BBECDA1735BB}"/>
              </a:ext>
            </a:extLst>
          </p:cNvPr>
          <p:cNvSpPr>
            <a:spLocks noGrp="1"/>
          </p:cNvSpPr>
          <p:nvPr>
            <p:ph type="sldNum" sz="quarter" idx="12"/>
          </p:nvPr>
        </p:nvSpPr>
        <p:spPr bwMode="gray"/>
        <p:txBody>
          <a:bodyPr/>
          <a:lstStyle>
            <a:lvl1pPr>
              <a:defRPr b="1">
                <a:solidFill>
                  <a:schemeClr val="bg1"/>
                </a:solidFill>
              </a:defRPr>
            </a:lvl1pPr>
          </a:lstStyle>
          <a:p>
            <a:fld id="{5451D7F1-8117-4C01-ADFC-C0DE525789EF}" type="slidenum">
              <a:rPr lang="en-US" smtClean="0"/>
              <a:pPr/>
              <a:t>‹Nr.›</a:t>
            </a:fld>
            <a:endParaRPr lang="en-US"/>
          </a:p>
        </p:txBody>
      </p:sp>
      <p:sp>
        <p:nvSpPr>
          <p:cNvPr id="11" name="Textplatzhalter 18">
            <a:extLst>
              <a:ext uri="{FF2B5EF4-FFF2-40B4-BE49-F238E27FC236}">
                <a16:creationId xmlns:a16="http://schemas.microsoft.com/office/drawing/2014/main" id="{DC07714B-23E0-4E9F-8853-87B7CBAD5614}"/>
              </a:ext>
            </a:extLst>
          </p:cNvPr>
          <p:cNvSpPr>
            <a:spLocks noGrp="1" noChangeAspect="1"/>
          </p:cNvSpPr>
          <p:nvPr>
            <p:ph type="body" sz="quarter" idx="28" hasCustomPrompt="1"/>
          </p:nvPr>
        </p:nvSpPr>
        <p:spPr bwMode="gray">
          <a:xfrm>
            <a:off x="10163174" y="6119584"/>
            <a:ext cx="1476825" cy="738413"/>
          </a:xfrm>
          <a:custGeom>
            <a:avLst/>
            <a:gdLst>
              <a:gd name="connsiteX0" fmla="*/ 0 w 2321496"/>
              <a:gd name="connsiteY0" fmla="*/ 0 h 1160748"/>
              <a:gd name="connsiteX1" fmla="*/ 2321496 w 2321496"/>
              <a:gd name="connsiteY1" fmla="*/ 0 h 1160748"/>
              <a:gd name="connsiteX2" fmla="*/ 2321496 w 2321496"/>
              <a:gd name="connsiteY2" fmla="*/ 1160748 h 1160748"/>
              <a:gd name="connsiteX3" fmla="*/ 0 w 2321496"/>
              <a:gd name="connsiteY3" fmla="*/ 1160748 h 1160748"/>
            </a:gdLst>
            <a:ahLst/>
            <a:cxnLst>
              <a:cxn ang="0">
                <a:pos x="connsiteX0" y="connsiteY0"/>
              </a:cxn>
              <a:cxn ang="0">
                <a:pos x="connsiteX1" y="connsiteY1"/>
              </a:cxn>
              <a:cxn ang="0">
                <a:pos x="connsiteX2" y="connsiteY2"/>
              </a:cxn>
              <a:cxn ang="0">
                <a:pos x="connsiteX3" y="connsiteY3"/>
              </a:cxn>
            </a:cxnLst>
            <a:rect l="l" t="t" r="r" b="b"/>
            <a:pathLst>
              <a:path w="2321496" h="1160748">
                <a:moveTo>
                  <a:pt x="0" y="0"/>
                </a:moveTo>
                <a:lnTo>
                  <a:pt x="2321496" y="0"/>
                </a:lnTo>
                <a:lnTo>
                  <a:pt x="2321496" y="1160748"/>
                </a:lnTo>
                <a:lnTo>
                  <a:pt x="0" y="1160748"/>
                </a:lnTo>
                <a:close/>
              </a:path>
            </a:pathLst>
          </a:custGeom>
          <a:blipFill>
            <a:blip r:embed="rId3">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pPr lvl="0"/>
            <a:r>
              <a:rPr lang="de-DE"/>
              <a:t> </a:t>
            </a:r>
          </a:p>
        </p:txBody>
      </p:sp>
      <p:sp>
        <p:nvSpPr>
          <p:cNvPr id="13" name="Fußzeilenplatzhalter 4" title="NovaPathClassification">
            <a:extLst>
              <a:ext uri="{FF2B5EF4-FFF2-40B4-BE49-F238E27FC236}">
                <a16:creationId xmlns:a16="http://schemas.microsoft.com/office/drawing/2014/main" id="{2834C609-FC8B-404D-965F-3B5B7B949655}"/>
              </a:ext>
            </a:extLst>
          </p:cNvPr>
          <p:cNvSpPr txBox="1">
            <a:spLocks/>
          </p:cNvSpPr>
          <p:nvPr userDrawn="1"/>
        </p:nvSpPr>
        <p:spPr bwMode="gray">
          <a:xfrm>
            <a:off x="542925" y="6547813"/>
            <a:ext cx="681661" cy="180000"/>
          </a:xfrm>
          <a:prstGeom prst="rect">
            <a:avLst/>
          </a:prstGeom>
        </p:spPr>
        <p:txBody>
          <a:bodyPr vert="horz" lIns="0" tIns="0" rIns="0" bIns="0" rtlCol="0" anchor="t" anchorCtr="0">
            <a:noAutofit/>
          </a:bodyPr>
          <a:lstStyle>
            <a:defPPr>
              <a:defRPr lang="de-DE"/>
            </a:defPPr>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Tree>
    <p:extLst>
      <p:ext uri="{BB962C8B-B14F-4D97-AF65-F5344CB8AC3E}">
        <p14:creationId xmlns:p14="http://schemas.microsoft.com/office/powerpoint/2010/main" val="160541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03-Title_Slide_Half_Screen">
    <p:spTree>
      <p:nvGrpSpPr>
        <p:cNvPr id="1" name=""/>
        <p:cNvGrpSpPr/>
        <p:nvPr/>
      </p:nvGrpSpPr>
      <p:grpSpPr>
        <a:xfrm>
          <a:off x="0" y="0"/>
          <a:ext cx="0" cy="0"/>
          <a:chOff x="0" y="0"/>
          <a:chExt cx="0" cy="0"/>
        </a:xfrm>
      </p:grpSpPr>
      <p:sp>
        <p:nvSpPr>
          <p:cNvPr id="12" name="Textplatzhalter 4">
            <a:extLst>
              <a:ext uri="{FF2B5EF4-FFF2-40B4-BE49-F238E27FC236}">
                <a16:creationId xmlns:a16="http://schemas.microsoft.com/office/drawing/2014/main" id="{641F92E6-CC94-4F5C-92ED-88774E97FCEB}"/>
              </a:ext>
            </a:extLst>
          </p:cNvPr>
          <p:cNvSpPr>
            <a:spLocks noGrp="1"/>
          </p:cNvSpPr>
          <p:nvPr>
            <p:ph type="body" sz="quarter" idx="21" hasCustomPrompt="1"/>
          </p:nvPr>
        </p:nvSpPr>
        <p:spPr bwMode="gray">
          <a:xfrm>
            <a:off x="554266" y="5486046"/>
            <a:ext cx="11087550" cy="288001"/>
          </a:xfrm>
        </p:spPr>
        <p:txBody>
          <a:bodyPr anchor="t" anchorCtr="0"/>
          <a:lstStyle>
            <a:lvl1pPr marL="0" indent="0">
              <a:buNone/>
              <a:defRPr sz="2400" b="0">
                <a:solidFill>
                  <a:schemeClr val="tx2"/>
                </a:solidFill>
              </a:defRPr>
            </a:lvl1pPr>
          </a:lstStyle>
          <a:p>
            <a:pPr lvl="0"/>
            <a:r>
              <a:rPr lang="en-US"/>
              <a:t>Click to edit Master title style</a:t>
            </a:r>
          </a:p>
        </p:txBody>
      </p:sp>
      <p:sp>
        <p:nvSpPr>
          <p:cNvPr id="13" name="Textplatzhalter 4">
            <a:extLst>
              <a:ext uri="{FF2B5EF4-FFF2-40B4-BE49-F238E27FC236}">
                <a16:creationId xmlns:a16="http://schemas.microsoft.com/office/drawing/2014/main" id="{A88543CE-0D4A-46E7-8012-C7D9B9C1EAD7}"/>
              </a:ext>
            </a:extLst>
          </p:cNvPr>
          <p:cNvSpPr>
            <a:spLocks noGrp="1"/>
          </p:cNvSpPr>
          <p:nvPr>
            <p:ph type="body" sz="quarter" idx="20" hasCustomPrompt="1"/>
          </p:nvPr>
        </p:nvSpPr>
        <p:spPr bwMode="gray">
          <a:xfrm>
            <a:off x="554266" y="4110977"/>
            <a:ext cx="11087550" cy="1236276"/>
          </a:xfrm>
        </p:spPr>
        <p:txBody>
          <a:bodyPr anchor="b" anchorCtr="0"/>
          <a:lstStyle>
            <a:lvl1pPr marL="0" indent="0">
              <a:buNone/>
              <a:defRPr sz="4000" b="1">
                <a:solidFill>
                  <a:schemeClr val="accent3"/>
                </a:solidFill>
              </a:defRPr>
            </a:lvl1pPr>
          </a:lstStyle>
          <a:p>
            <a:pPr lvl="0"/>
            <a:r>
              <a:rPr lang="en-US"/>
              <a:t>Click to edit </a:t>
            </a:r>
            <a:br>
              <a:rPr lang="en-US"/>
            </a:br>
            <a:r>
              <a:rPr lang="en-US"/>
              <a:t>Master title style</a:t>
            </a:r>
          </a:p>
        </p:txBody>
      </p:sp>
      <p:sp>
        <p:nvSpPr>
          <p:cNvPr id="6" name="Bildplatzhalter 5">
            <a:extLst>
              <a:ext uri="{FF2B5EF4-FFF2-40B4-BE49-F238E27FC236}">
                <a16:creationId xmlns:a16="http://schemas.microsoft.com/office/drawing/2014/main" id="{C36E7E4A-8A12-4A1B-A379-74183256A8DC}"/>
              </a:ext>
            </a:extLst>
          </p:cNvPr>
          <p:cNvSpPr>
            <a:spLocks noGrp="1"/>
          </p:cNvSpPr>
          <p:nvPr>
            <p:ph type="pic" sz="quarter" idx="13" hasCustomPrompt="1"/>
          </p:nvPr>
        </p:nvSpPr>
        <p:spPr bwMode="gray">
          <a:xfrm>
            <a:off x="1" y="-1"/>
            <a:ext cx="12191982" cy="3779995"/>
          </a:xfrm>
          <a:prstGeom prst="rect">
            <a:avLst/>
          </a:prstGeom>
          <a:solidFill>
            <a:schemeClr val="bg2"/>
          </a:solidFill>
        </p:spPr>
        <p:txBody>
          <a:bodyPr anchor="ctr" anchorCtr="0"/>
          <a:lstStyle>
            <a:lvl1pPr marL="0" indent="0" algn="ctr">
              <a:buNone/>
              <a:defRPr/>
            </a:lvl1pPr>
          </a:lstStyle>
          <a:p>
            <a:r>
              <a:rPr lang="en-US"/>
              <a:t>Picture</a:t>
            </a:r>
          </a:p>
        </p:txBody>
      </p:sp>
      <p:sp>
        <p:nvSpPr>
          <p:cNvPr id="8" name="Textplatzhalter 7">
            <a:extLst>
              <a:ext uri="{FF2B5EF4-FFF2-40B4-BE49-F238E27FC236}">
                <a16:creationId xmlns:a16="http://schemas.microsoft.com/office/drawing/2014/main" id="{E6DF57A5-85AB-4EB7-B21F-DC33E93C3005}"/>
              </a:ext>
            </a:extLst>
          </p:cNvPr>
          <p:cNvSpPr>
            <a:spLocks noGrp="1"/>
          </p:cNvSpPr>
          <p:nvPr>
            <p:ph type="body" sz="quarter" idx="18" hasCustomPrompt="1"/>
          </p:nvPr>
        </p:nvSpPr>
        <p:spPr bwMode="gray">
          <a:xfrm>
            <a:off x="1" y="-2"/>
            <a:ext cx="12191999" cy="3780000"/>
          </a:xfrm>
          <a:custGeom>
            <a:avLst/>
            <a:gdLst>
              <a:gd name="connsiteX0" fmla="*/ 0 w 12191999"/>
              <a:gd name="connsiteY0" fmla="*/ 0 h 3780000"/>
              <a:gd name="connsiteX1" fmla="*/ 12191999 w 12191999"/>
              <a:gd name="connsiteY1" fmla="*/ 0 h 3780000"/>
              <a:gd name="connsiteX2" fmla="*/ 12191999 w 12191999"/>
              <a:gd name="connsiteY2" fmla="*/ 3780000 h 3780000"/>
              <a:gd name="connsiteX3" fmla="*/ 0 w 12191999"/>
              <a:gd name="connsiteY3" fmla="*/ 3780000 h 3780000"/>
            </a:gdLst>
            <a:ahLst/>
            <a:cxnLst>
              <a:cxn ang="0">
                <a:pos x="connsiteX0" y="connsiteY0"/>
              </a:cxn>
              <a:cxn ang="0">
                <a:pos x="connsiteX1" y="connsiteY1"/>
              </a:cxn>
              <a:cxn ang="0">
                <a:pos x="connsiteX2" y="connsiteY2"/>
              </a:cxn>
              <a:cxn ang="0">
                <a:pos x="connsiteX3" y="connsiteY3"/>
              </a:cxn>
            </a:cxnLst>
            <a:rect l="l" t="t" r="r" b="b"/>
            <a:pathLst>
              <a:path w="12191999" h="3780000">
                <a:moveTo>
                  <a:pt x="0" y="0"/>
                </a:moveTo>
                <a:lnTo>
                  <a:pt x="12191999" y="0"/>
                </a:lnTo>
                <a:lnTo>
                  <a:pt x="12191999" y="3780000"/>
                </a:lnTo>
                <a:lnTo>
                  <a:pt x="0" y="3780000"/>
                </a:lnTo>
                <a:close/>
              </a:path>
            </a:pathLst>
          </a:custGeom>
          <a:gradFill flip="none" rotWithShape="1">
            <a:gsLst>
              <a:gs pos="0">
                <a:schemeClr val="accent3"/>
              </a:gs>
              <a:gs pos="20000">
                <a:schemeClr val="accent3">
                  <a:alpha val="61000"/>
                </a:schemeClr>
              </a:gs>
              <a:gs pos="100000">
                <a:schemeClr val="accent1">
                  <a:alpha val="11000"/>
                </a:schemeClr>
              </a:gs>
            </a:gsLst>
            <a:lin ang="18900000" scaled="1"/>
            <a:tileRect/>
          </a:gradFill>
        </p:spPr>
        <p:txBody>
          <a:bodyPr wrap="square">
            <a:noAutofit/>
          </a:bodyPr>
          <a:lstStyle>
            <a:lvl1pPr marL="0" indent="0">
              <a:buNone/>
              <a:defRPr/>
            </a:lvl1pPr>
          </a:lstStyle>
          <a:p>
            <a:pPr lvl="0"/>
            <a:r>
              <a:rPr lang="de-DE"/>
              <a:t> </a:t>
            </a:r>
          </a:p>
        </p:txBody>
      </p:sp>
      <p:sp>
        <p:nvSpPr>
          <p:cNvPr id="2" name="Fußzeilenplatzhalter 1">
            <a:extLst>
              <a:ext uri="{FF2B5EF4-FFF2-40B4-BE49-F238E27FC236}">
                <a16:creationId xmlns:a16="http://schemas.microsoft.com/office/drawing/2014/main" id="{7F23C98B-EDD4-4314-AAE5-FE63B759320D}"/>
              </a:ext>
            </a:extLst>
          </p:cNvPr>
          <p:cNvSpPr>
            <a:spLocks noGrp="1"/>
          </p:cNvSpPr>
          <p:nvPr>
            <p:ph type="ftr" sz="quarter" idx="19"/>
          </p:nvPr>
        </p:nvSpPr>
        <p:spPr bwMode="gray">
          <a:xfrm>
            <a:off x="554265" y="6336000"/>
            <a:ext cx="6480000" cy="180000"/>
          </a:xfrm>
        </p:spPr>
        <p:txBody>
          <a:bodyPr/>
          <a:lstStyle/>
          <a:p>
            <a:r>
              <a:rPr lang="de-DE"/>
              <a:t>© SCHOTT AG, Konkretisierung VBGNext, SKp, TSI-9</a:t>
            </a:r>
          </a:p>
        </p:txBody>
      </p:sp>
      <p:sp>
        <p:nvSpPr>
          <p:cNvPr id="9" name="Textplatzhalter 18">
            <a:extLst>
              <a:ext uri="{FF2B5EF4-FFF2-40B4-BE49-F238E27FC236}">
                <a16:creationId xmlns:a16="http://schemas.microsoft.com/office/drawing/2014/main" id="{706E3BDE-EBAE-4DFB-B829-749BBC45DE33}"/>
              </a:ext>
            </a:extLst>
          </p:cNvPr>
          <p:cNvSpPr>
            <a:spLocks noGrp="1" noChangeAspect="1"/>
          </p:cNvSpPr>
          <p:nvPr>
            <p:ph type="body" sz="quarter" idx="16" hasCustomPrompt="1"/>
          </p:nvPr>
        </p:nvSpPr>
        <p:spPr bwMode="gray">
          <a:xfrm>
            <a:off x="9318504" y="-1"/>
            <a:ext cx="2321496" cy="1160748"/>
          </a:xfrm>
          <a:custGeom>
            <a:avLst/>
            <a:gdLst>
              <a:gd name="connsiteX0" fmla="*/ 0 w 2321496"/>
              <a:gd name="connsiteY0" fmla="*/ 0 h 1160748"/>
              <a:gd name="connsiteX1" fmla="*/ 2321496 w 2321496"/>
              <a:gd name="connsiteY1" fmla="*/ 0 h 1160748"/>
              <a:gd name="connsiteX2" fmla="*/ 2321496 w 2321496"/>
              <a:gd name="connsiteY2" fmla="*/ 1160748 h 1160748"/>
              <a:gd name="connsiteX3" fmla="*/ 0 w 2321496"/>
              <a:gd name="connsiteY3" fmla="*/ 1160748 h 1160748"/>
            </a:gdLst>
            <a:ahLst/>
            <a:cxnLst>
              <a:cxn ang="0">
                <a:pos x="connsiteX0" y="connsiteY0"/>
              </a:cxn>
              <a:cxn ang="0">
                <a:pos x="connsiteX1" y="connsiteY1"/>
              </a:cxn>
              <a:cxn ang="0">
                <a:pos x="connsiteX2" y="connsiteY2"/>
              </a:cxn>
              <a:cxn ang="0">
                <a:pos x="connsiteX3" y="connsiteY3"/>
              </a:cxn>
            </a:cxnLst>
            <a:rect l="l" t="t" r="r" b="b"/>
            <a:pathLst>
              <a:path w="2321496" h="1160748">
                <a:moveTo>
                  <a:pt x="0" y="0"/>
                </a:moveTo>
                <a:lnTo>
                  <a:pt x="2321496" y="0"/>
                </a:lnTo>
                <a:lnTo>
                  <a:pt x="2321496" y="1160748"/>
                </a:lnTo>
                <a:lnTo>
                  <a:pt x="0" y="1160748"/>
                </a:lnTo>
                <a:close/>
              </a:path>
            </a:pathLst>
          </a:custGeom>
          <a:blipFill>
            <a:blip r:embed="rId2">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pPr lvl="0"/>
            <a:r>
              <a:rPr lang="de-DE"/>
              <a:t> </a:t>
            </a:r>
          </a:p>
        </p:txBody>
      </p:sp>
      <p:sp>
        <p:nvSpPr>
          <p:cNvPr id="10" name="Fußzeilenplatzhalter 4" title="NovaPathClassification">
            <a:extLst>
              <a:ext uri="{FF2B5EF4-FFF2-40B4-BE49-F238E27FC236}">
                <a16:creationId xmlns:a16="http://schemas.microsoft.com/office/drawing/2014/main" id="{2834C609-FC8B-404D-965F-3B5B7B949655}"/>
              </a:ext>
            </a:extLst>
          </p:cNvPr>
          <p:cNvSpPr txBox="1">
            <a:spLocks/>
          </p:cNvSpPr>
          <p:nvPr userDrawn="1"/>
        </p:nvSpPr>
        <p:spPr bwMode="gray">
          <a:xfrm>
            <a:off x="542925" y="6547813"/>
            <a:ext cx="681661" cy="180000"/>
          </a:xfrm>
          <a:prstGeom prst="rect">
            <a:avLst/>
          </a:prstGeom>
        </p:spPr>
        <p:txBody>
          <a:bodyPr vert="horz" lIns="0" tIns="0" rIns="0" bIns="0" rtlCol="0" anchor="t" anchorCtr="0">
            <a:noAutofit/>
          </a:bodyPr>
          <a:lstStyle>
            <a:defPPr>
              <a:defRPr lang="de-DE"/>
            </a:defPPr>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Tree>
    <p:extLst>
      <p:ext uri="{BB962C8B-B14F-4D97-AF65-F5344CB8AC3E}">
        <p14:creationId xmlns:p14="http://schemas.microsoft.com/office/powerpoint/2010/main" val="55565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Text+Pictures">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4F5D8919-0CC5-4136-959D-83A62E9C5DDD}"/>
              </a:ext>
            </a:extLst>
          </p:cNvPr>
          <p:cNvSpPr>
            <a:spLocks noGrp="1"/>
          </p:cNvSpPr>
          <p:nvPr>
            <p:ph type="title" hasCustomPrompt="1"/>
          </p:nvPr>
        </p:nvSpPr>
        <p:spPr bwMode="gray">
          <a:xfrm>
            <a:off x="552000" y="324000"/>
            <a:ext cx="5400000" cy="792000"/>
          </a:xfrm>
        </p:spPr>
        <p:txBody>
          <a:bodyPr/>
          <a:lstStyle>
            <a:lvl1pPr>
              <a:defRPr>
                <a:solidFill>
                  <a:schemeClr val="bg1"/>
                </a:solidFill>
              </a:defRPr>
            </a:lvl1pPr>
          </a:lstStyle>
          <a:p>
            <a:r>
              <a:rPr lang="en-US"/>
              <a:t>Click to edit Master title</a:t>
            </a:r>
          </a:p>
        </p:txBody>
      </p:sp>
      <p:pic>
        <p:nvPicPr>
          <p:cNvPr id="12" name="Grafik 11">
            <a:extLst>
              <a:ext uri="{FF2B5EF4-FFF2-40B4-BE49-F238E27FC236}">
                <a16:creationId xmlns:a16="http://schemas.microsoft.com/office/drawing/2014/main" id="{6D62D2AB-2F7B-480C-97EC-E14BA97CB3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0164036" y="6120018"/>
            <a:ext cx="1475964" cy="737982"/>
          </a:xfrm>
          <a:prstGeom prst="rect">
            <a:avLst/>
          </a:prstGeom>
        </p:spPr>
      </p:pic>
      <p:sp>
        <p:nvSpPr>
          <p:cNvPr id="10" name="Bildplatzhalter 6">
            <a:extLst>
              <a:ext uri="{FF2B5EF4-FFF2-40B4-BE49-F238E27FC236}">
                <a16:creationId xmlns:a16="http://schemas.microsoft.com/office/drawing/2014/main" id="{9796B7F2-EBF9-4EC2-A79A-DA6E7AE7878C}"/>
              </a:ext>
            </a:extLst>
          </p:cNvPr>
          <p:cNvSpPr>
            <a:spLocks noGrp="1"/>
          </p:cNvSpPr>
          <p:nvPr>
            <p:ph type="pic" sz="quarter" idx="31" hasCustomPrompt="1"/>
          </p:nvPr>
        </p:nvSpPr>
        <p:spPr bwMode="gray">
          <a:xfrm>
            <a:off x="9258000" y="3466800"/>
            <a:ext cx="2934000" cy="3391200"/>
          </a:xfrm>
          <a:prstGeom prst="rect">
            <a:avLst/>
          </a:prstGeom>
          <a:solidFill>
            <a:schemeClr val="bg2"/>
          </a:solidFill>
        </p:spPr>
        <p:txBody>
          <a:bodyPr vert="horz" lIns="0" tIns="0" rIns="0" bIns="0" rtlCol="0" anchor="ctr" anchorCtr="0">
            <a:normAutofit/>
          </a:bodyPr>
          <a:lstStyle>
            <a:lvl1pPr>
              <a:defRPr lang="de-DE"/>
            </a:lvl1pPr>
          </a:lstStyle>
          <a:p>
            <a:pPr marL="0" lvl="0" indent="0" algn="ctr">
              <a:buNone/>
            </a:pPr>
            <a:r>
              <a:rPr lang="de-DE"/>
              <a:t>Picture</a:t>
            </a:r>
          </a:p>
        </p:txBody>
      </p:sp>
      <p:sp>
        <p:nvSpPr>
          <p:cNvPr id="11" name="Bildplatzhalter 6">
            <a:extLst>
              <a:ext uri="{FF2B5EF4-FFF2-40B4-BE49-F238E27FC236}">
                <a16:creationId xmlns:a16="http://schemas.microsoft.com/office/drawing/2014/main" id="{2A268211-B251-4A14-A370-322D5D00F8A7}"/>
              </a:ext>
            </a:extLst>
          </p:cNvPr>
          <p:cNvSpPr>
            <a:spLocks noGrp="1"/>
          </p:cNvSpPr>
          <p:nvPr>
            <p:ph type="pic" sz="quarter" idx="15" hasCustomPrompt="1"/>
          </p:nvPr>
        </p:nvSpPr>
        <p:spPr bwMode="gray">
          <a:xfrm>
            <a:off x="9258000" y="0"/>
            <a:ext cx="2934000" cy="3391200"/>
          </a:xfrm>
          <a:prstGeom prst="rect">
            <a:avLst/>
          </a:prstGeom>
          <a:solidFill>
            <a:schemeClr val="bg2"/>
          </a:solidFill>
        </p:spPr>
        <p:txBody>
          <a:bodyPr vert="horz" lIns="0" tIns="0" rIns="0" bIns="0" rtlCol="0" anchor="ctr" anchorCtr="0">
            <a:normAutofit/>
          </a:bodyPr>
          <a:lstStyle>
            <a:lvl1pPr>
              <a:defRPr lang="de-DE"/>
            </a:lvl1pPr>
          </a:lstStyle>
          <a:p>
            <a:pPr marL="0" lvl="0" indent="0" algn="ctr">
              <a:buNone/>
            </a:pPr>
            <a:r>
              <a:rPr lang="de-DE"/>
              <a:t>Picture</a:t>
            </a:r>
          </a:p>
        </p:txBody>
      </p:sp>
      <p:sp>
        <p:nvSpPr>
          <p:cNvPr id="16" name="Inhaltsplatzhalter 2">
            <a:extLst>
              <a:ext uri="{FF2B5EF4-FFF2-40B4-BE49-F238E27FC236}">
                <a16:creationId xmlns:a16="http://schemas.microsoft.com/office/drawing/2014/main" id="{3F768C78-E5B5-4795-9F55-85312E8101BA}"/>
              </a:ext>
            </a:extLst>
          </p:cNvPr>
          <p:cNvSpPr>
            <a:spLocks noGrp="1"/>
          </p:cNvSpPr>
          <p:nvPr>
            <p:ph idx="1" hasCustomPrompt="1"/>
          </p:nvPr>
        </p:nvSpPr>
        <p:spPr bwMode="gray">
          <a:xfrm>
            <a:off x="552000" y="1656000"/>
            <a:ext cx="5400000" cy="4248000"/>
          </a:xfrm>
          <a:prstGeom prst="rect">
            <a:avLst/>
          </a:prstGeom>
        </p:spPr>
        <p:txBody>
          <a:bodyPr vert="horz" lIns="0" tIns="0" rIns="0" bIns="0" rtlCol="0">
            <a:noAutofit/>
          </a:bodyPr>
          <a:lstStyle>
            <a:lvl1pPr>
              <a:buClr>
                <a:schemeClr val="bg1"/>
              </a:buClr>
              <a:defRPr lang="en-US" dirty="0">
                <a:solidFill>
                  <a:schemeClr val="bg1"/>
                </a:solidFill>
              </a:defRPr>
            </a:lvl1pPr>
            <a:lvl2pPr>
              <a:defRPr lang="de-DE" dirty="0">
                <a:solidFill>
                  <a:schemeClr val="bg1"/>
                </a:solidFill>
              </a:defRPr>
            </a:lvl2pPr>
            <a:lvl3pPr>
              <a:defRPr lang="de-DE" dirty="0">
                <a:solidFill>
                  <a:schemeClr val="bg1"/>
                </a:solidFill>
              </a:defRPr>
            </a:lvl3pPr>
            <a:lvl4pPr>
              <a:defRPr lang="de-DE" dirty="0">
                <a:solidFill>
                  <a:schemeClr val="bg1"/>
                </a:solidFill>
              </a:defRPr>
            </a:lvl4pPr>
            <a:lvl5pPr>
              <a:defRPr lang="de-DE" dirty="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Bildplatzhalter 6">
            <a:extLst>
              <a:ext uri="{FF2B5EF4-FFF2-40B4-BE49-F238E27FC236}">
                <a16:creationId xmlns:a16="http://schemas.microsoft.com/office/drawing/2014/main" id="{C2E68C11-2A88-4FE8-B6AD-3C63544DD72B}"/>
              </a:ext>
            </a:extLst>
          </p:cNvPr>
          <p:cNvSpPr>
            <a:spLocks noGrp="1"/>
          </p:cNvSpPr>
          <p:nvPr>
            <p:ph type="pic" sz="quarter" idx="34" hasCustomPrompt="1"/>
          </p:nvPr>
        </p:nvSpPr>
        <p:spPr bwMode="gray">
          <a:xfrm>
            <a:off x="6239539" y="3466800"/>
            <a:ext cx="2934000" cy="3391200"/>
          </a:xfrm>
          <a:prstGeom prst="rect">
            <a:avLst/>
          </a:prstGeom>
          <a:solidFill>
            <a:schemeClr val="bg2"/>
          </a:solidFill>
        </p:spPr>
        <p:txBody>
          <a:bodyPr vert="horz" lIns="0" tIns="0" rIns="0" bIns="0" rtlCol="0" anchor="ctr" anchorCtr="0">
            <a:normAutofit/>
          </a:bodyPr>
          <a:lstStyle>
            <a:lvl1pPr>
              <a:defRPr lang="de-DE"/>
            </a:lvl1pPr>
          </a:lstStyle>
          <a:p>
            <a:pPr marL="0" lvl="0" indent="0" algn="ctr">
              <a:buNone/>
            </a:pPr>
            <a:r>
              <a:rPr lang="de-DE"/>
              <a:t>Picture</a:t>
            </a:r>
          </a:p>
        </p:txBody>
      </p:sp>
      <p:sp>
        <p:nvSpPr>
          <p:cNvPr id="18" name="Bildplatzhalter 6">
            <a:extLst>
              <a:ext uri="{FF2B5EF4-FFF2-40B4-BE49-F238E27FC236}">
                <a16:creationId xmlns:a16="http://schemas.microsoft.com/office/drawing/2014/main" id="{4C562B6F-D810-4F90-A6BD-43D45B52A8CE}"/>
              </a:ext>
            </a:extLst>
          </p:cNvPr>
          <p:cNvSpPr>
            <a:spLocks noGrp="1"/>
          </p:cNvSpPr>
          <p:nvPr>
            <p:ph type="pic" sz="quarter" idx="35" hasCustomPrompt="1"/>
          </p:nvPr>
        </p:nvSpPr>
        <p:spPr bwMode="gray">
          <a:xfrm>
            <a:off x="6239539" y="0"/>
            <a:ext cx="2934000" cy="3391200"/>
          </a:xfrm>
          <a:prstGeom prst="rect">
            <a:avLst/>
          </a:prstGeom>
          <a:solidFill>
            <a:schemeClr val="bg2"/>
          </a:solidFill>
        </p:spPr>
        <p:txBody>
          <a:bodyPr vert="horz" lIns="0" tIns="0" rIns="0" bIns="0" rtlCol="0" anchor="ctr" anchorCtr="0">
            <a:normAutofit/>
          </a:bodyPr>
          <a:lstStyle>
            <a:lvl1pPr>
              <a:defRPr lang="de-DE"/>
            </a:lvl1pPr>
          </a:lstStyle>
          <a:p>
            <a:pPr marL="0" lvl="0" indent="0" algn="ctr">
              <a:buNone/>
            </a:pPr>
            <a:r>
              <a:rPr lang="de-DE"/>
              <a:t>Picture</a:t>
            </a:r>
          </a:p>
        </p:txBody>
      </p:sp>
      <p:sp>
        <p:nvSpPr>
          <p:cNvPr id="5" name="Fußzeilenplatzhalter 4">
            <a:extLst>
              <a:ext uri="{FF2B5EF4-FFF2-40B4-BE49-F238E27FC236}">
                <a16:creationId xmlns:a16="http://schemas.microsoft.com/office/drawing/2014/main" id="{A19E041E-E982-4E50-AD1F-534ACB452A5F}"/>
              </a:ext>
            </a:extLst>
          </p:cNvPr>
          <p:cNvSpPr>
            <a:spLocks noGrp="1"/>
          </p:cNvSpPr>
          <p:nvPr>
            <p:ph type="ftr" sz="quarter" idx="11"/>
          </p:nvPr>
        </p:nvSpPr>
        <p:spPr bwMode="gray"/>
        <p:txBody>
          <a:bodyPr/>
          <a:lstStyle>
            <a:lvl1pPr>
              <a:defRPr>
                <a:solidFill>
                  <a:schemeClr val="bg1"/>
                </a:solidFill>
              </a:defRPr>
            </a:lvl1pPr>
          </a:lstStyle>
          <a:p>
            <a:r>
              <a:rPr lang="de-DE"/>
              <a:t>© SCHOTT AG, Konkretisierung VBGNext, SKp, TSI-9</a:t>
            </a:r>
            <a:endParaRPr lang="en-US"/>
          </a:p>
        </p:txBody>
      </p:sp>
      <p:sp>
        <p:nvSpPr>
          <p:cNvPr id="6" name="Foliennummernplatzhalter 5">
            <a:extLst>
              <a:ext uri="{FF2B5EF4-FFF2-40B4-BE49-F238E27FC236}">
                <a16:creationId xmlns:a16="http://schemas.microsoft.com/office/drawing/2014/main" id="{F0E309B2-01A8-4B84-8FE8-BBECDA1735BB}"/>
              </a:ext>
            </a:extLst>
          </p:cNvPr>
          <p:cNvSpPr>
            <a:spLocks noGrp="1"/>
          </p:cNvSpPr>
          <p:nvPr>
            <p:ph type="sldNum" sz="quarter" idx="12"/>
          </p:nvPr>
        </p:nvSpPr>
        <p:spPr bwMode="gray"/>
        <p:txBody>
          <a:bodyPr/>
          <a:lstStyle>
            <a:lvl1pPr>
              <a:defRPr b="1">
                <a:solidFill>
                  <a:schemeClr val="bg1"/>
                </a:solidFill>
              </a:defRPr>
            </a:lvl1pPr>
          </a:lstStyle>
          <a:p>
            <a:fld id="{5451D7F1-8117-4C01-ADFC-C0DE525789EF}" type="slidenum">
              <a:rPr lang="en-US" smtClean="0"/>
              <a:pPr/>
              <a:t>‹Nr.›</a:t>
            </a:fld>
            <a:endParaRPr lang="en-US"/>
          </a:p>
        </p:txBody>
      </p:sp>
      <p:sp>
        <p:nvSpPr>
          <p:cNvPr id="13" name="Textplatzhalter 18">
            <a:extLst>
              <a:ext uri="{FF2B5EF4-FFF2-40B4-BE49-F238E27FC236}">
                <a16:creationId xmlns:a16="http://schemas.microsoft.com/office/drawing/2014/main" id="{367C44E8-A874-4C2C-A3AA-ED7C04DFE399}"/>
              </a:ext>
            </a:extLst>
          </p:cNvPr>
          <p:cNvSpPr>
            <a:spLocks noGrp="1" noChangeAspect="1"/>
          </p:cNvSpPr>
          <p:nvPr>
            <p:ph type="body" sz="quarter" idx="28" hasCustomPrompt="1"/>
          </p:nvPr>
        </p:nvSpPr>
        <p:spPr bwMode="gray">
          <a:xfrm>
            <a:off x="10163174" y="6119584"/>
            <a:ext cx="1476825" cy="738413"/>
          </a:xfrm>
          <a:custGeom>
            <a:avLst/>
            <a:gdLst>
              <a:gd name="connsiteX0" fmla="*/ 0 w 2321496"/>
              <a:gd name="connsiteY0" fmla="*/ 0 h 1160748"/>
              <a:gd name="connsiteX1" fmla="*/ 2321496 w 2321496"/>
              <a:gd name="connsiteY1" fmla="*/ 0 h 1160748"/>
              <a:gd name="connsiteX2" fmla="*/ 2321496 w 2321496"/>
              <a:gd name="connsiteY2" fmla="*/ 1160748 h 1160748"/>
              <a:gd name="connsiteX3" fmla="*/ 0 w 2321496"/>
              <a:gd name="connsiteY3" fmla="*/ 1160748 h 1160748"/>
            </a:gdLst>
            <a:ahLst/>
            <a:cxnLst>
              <a:cxn ang="0">
                <a:pos x="connsiteX0" y="connsiteY0"/>
              </a:cxn>
              <a:cxn ang="0">
                <a:pos x="connsiteX1" y="connsiteY1"/>
              </a:cxn>
              <a:cxn ang="0">
                <a:pos x="connsiteX2" y="connsiteY2"/>
              </a:cxn>
              <a:cxn ang="0">
                <a:pos x="connsiteX3" y="connsiteY3"/>
              </a:cxn>
            </a:cxnLst>
            <a:rect l="l" t="t" r="r" b="b"/>
            <a:pathLst>
              <a:path w="2321496" h="1160748">
                <a:moveTo>
                  <a:pt x="0" y="0"/>
                </a:moveTo>
                <a:lnTo>
                  <a:pt x="2321496" y="0"/>
                </a:lnTo>
                <a:lnTo>
                  <a:pt x="2321496" y="1160748"/>
                </a:lnTo>
                <a:lnTo>
                  <a:pt x="0" y="1160748"/>
                </a:lnTo>
                <a:close/>
              </a:path>
            </a:pathLst>
          </a:custGeom>
          <a:blipFill>
            <a:blip r:embed="rId3">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pPr lvl="0"/>
            <a:r>
              <a:rPr lang="de-DE"/>
              <a:t> </a:t>
            </a:r>
          </a:p>
        </p:txBody>
      </p:sp>
      <p:sp>
        <p:nvSpPr>
          <p:cNvPr id="14" name="Fußzeilenplatzhalter 4" title="NovaPathClassification">
            <a:extLst>
              <a:ext uri="{FF2B5EF4-FFF2-40B4-BE49-F238E27FC236}">
                <a16:creationId xmlns:a16="http://schemas.microsoft.com/office/drawing/2014/main" id="{2834C609-FC8B-404D-965F-3B5B7B949655}"/>
              </a:ext>
            </a:extLst>
          </p:cNvPr>
          <p:cNvSpPr txBox="1">
            <a:spLocks/>
          </p:cNvSpPr>
          <p:nvPr userDrawn="1"/>
        </p:nvSpPr>
        <p:spPr bwMode="gray">
          <a:xfrm>
            <a:off x="542925" y="6547813"/>
            <a:ext cx="681661" cy="180000"/>
          </a:xfrm>
          <a:prstGeom prst="rect">
            <a:avLst/>
          </a:prstGeom>
        </p:spPr>
        <p:txBody>
          <a:bodyPr vert="horz" lIns="0" tIns="0" rIns="0" bIns="0" rtlCol="0" anchor="t" anchorCtr="0">
            <a:noAutofit/>
          </a:bodyPr>
          <a:lstStyle>
            <a:defPPr>
              <a:defRPr lang="de-DE"/>
            </a:defPPr>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Tree>
    <p:extLst>
      <p:ext uri="{BB962C8B-B14F-4D97-AF65-F5344CB8AC3E}">
        <p14:creationId xmlns:p14="http://schemas.microsoft.com/office/powerpoint/2010/main" val="423451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Text+Picture">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A19E041E-E982-4E50-AD1F-534ACB452A5F}"/>
              </a:ext>
            </a:extLst>
          </p:cNvPr>
          <p:cNvSpPr>
            <a:spLocks noGrp="1"/>
          </p:cNvSpPr>
          <p:nvPr>
            <p:ph type="ftr" sz="quarter" idx="11"/>
          </p:nvPr>
        </p:nvSpPr>
        <p:spPr bwMode="gray"/>
        <p:txBody>
          <a:bodyPr/>
          <a:lstStyle>
            <a:lvl1pPr>
              <a:defRPr>
                <a:solidFill>
                  <a:schemeClr val="bg1"/>
                </a:solidFill>
              </a:defRPr>
            </a:lvl1pPr>
          </a:lstStyle>
          <a:p>
            <a:r>
              <a:rPr lang="de-DE"/>
              <a:t>© SCHOTT AG, Konkretisierung VBGNext, SKp, TSI-9</a:t>
            </a:r>
            <a:endParaRPr lang="en-US"/>
          </a:p>
        </p:txBody>
      </p:sp>
      <p:sp>
        <p:nvSpPr>
          <p:cNvPr id="6" name="Foliennummernplatzhalter 5">
            <a:extLst>
              <a:ext uri="{FF2B5EF4-FFF2-40B4-BE49-F238E27FC236}">
                <a16:creationId xmlns:a16="http://schemas.microsoft.com/office/drawing/2014/main" id="{F0E309B2-01A8-4B84-8FE8-BBECDA1735BB}"/>
              </a:ext>
            </a:extLst>
          </p:cNvPr>
          <p:cNvSpPr>
            <a:spLocks noGrp="1"/>
          </p:cNvSpPr>
          <p:nvPr>
            <p:ph type="sldNum" sz="quarter" idx="12"/>
          </p:nvPr>
        </p:nvSpPr>
        <p:spPr bwMode="gray"/>
        <p:txBody>
          <a:bodyPr/>
          <a:lstStyle>
            <a:lvl1pPr>
              <a:defRPr b="1">
                <a:solidFill>
                  <a:schemeClr val="bg1"/>
                </a:solidFill>
              </a:defRPr>
            </a:lvl1pPr>
          </a:lstStyle>
          <a:p>
            <a:fld id="{5451D7F1-8117-4C01-ADFC-C0DE525789EF}" type="slidenum">
              <a:rPr lang="en-US" smtClean="0"/>
              <a:pPr/>
              <a:t>‹Nr.›</a:t>
            </a:fld>
            <a:endParaRPr lang="en-US"/>
          </a:p>
        </p:txBody>
      </p:sp>
      <p:sp>
        <p:nvSpPr>
          <p:cNvPr id="8" name="Titel 7">
            <a:extLst>
              <a:ext uri="{FF2B5EF4-FFF2-40B4-BE49-F238E27FC236}">
                <a16:creationId xmlns:a16="http://schemas.microsoft.com/office/drawing/2014/main" id="{4F5D8919-0CC5-4136-959D-83A62E9C5DDD}"/>
              </a:ext>
            </a:extLst>
          </p:cNvPr>
          <p:cNvSpPr>
            <a:spLocks noGrp="1"/>
          </p:cNvSpPr>
          <p:nvPr>
            <p:ph type="title" hasCustomPrompt="1"/>
          </p:nvPr>
        </p:nvSpPr>
        <p:spPr bwMode="gray">
          <a:xfrm>
            <a:off x="552000" y="324000"/>
            <a:ext cx="7289408" cy="792000"/>
          </a:xfrm>
        </p:spPr>
        <p:txBody>
          <a:bodyPr/>
          <a:lstStyle>
            <a:lvl1pPr>
              <a:defRPr>
                <a:solidFill>
                  <a:schemeClr val="bg1"/>
                </a:solidFill>
              </a:defRPr>
            </a:lvl1pPr>
          </a:lstStyle>
          <a:p>
            <a:r>
              <a:rPr lang="en-US"/>
              <a:t>Click to edit Master title style</a:t>
            </a:r>
          </a:p>
        </p:txBody>
      </p:sp>
      <p:sp>
        <p:nvSpPr>
          <p:cNvPr id="7" name="Textplatzhalter 3">
            <a:extLst>
              <a:ext uri="{FF2B5EF4-FFF2-40B4-BE49-F238E27FC236}">
                <a16:creationId xmlns:a16="http://schemas.microsoft.com/office/drawing/2014/main" id="{A7EC039B-6A41-47F5-858F-F9717622B5BD}"/>
              </a:ext>
            </a:extLst>
          </p:cNvPr>
          <p:cNvSpPr>
            <a:spLocks noGrp="1"/>
          </p:cNvSpPr>
          <p:nvPr>
            <p:ph type="body" sz="quarter" idx="13" hasCustomPrompt="1"/>
          </p:nvPr>
        </p:nvSpPr>
        <p:spPr bwMode="gray">
          <a:xfrm>
            <a:off x="552900" y="1197444"/>
            <a:ext cx="7288816" cy="216000"/>
          </a:xfrm>
          <a:prstGeom prst="rect">
            <a:avLst/>
          </a:prstGeom>
        </p:spPr>
        <p:txBody>
          <a:bodyPr/>
          <a:lstStyle>
            <a:lvl1pPr marL="0" indent="0">
              <a:buNone/>
              <a:defRPr>
                <a:solidFill>
                  <a:schemeClr val="bg1"/>
                </a:solidFill>
              </a:defRPr>
            </a:lvl1pPr>
          </a:lstStyle>
          <a:p>
            <a:pPr lvl="0"/>
            <a:r>
              <a:rPr lang="en-US" noProof="0"/>
              <a:t>Click to edit text</a:t>
            </a:r>
          </a:p>
        </p:txBody>
      </p:sp>
      <p:pic>
        <p:nvPicPr>
          <p:cNvPr id="12" name="Grafik 11">
            <a:extLst>
              <a:ext uri="{FF2B5EF4-FFF2-40B4-BE49-F238E27FC236}">
                <a16:creationId xmlns:a16="http://schemas.microsoft.com/office/drawing/2014/main" id="{6D62D2AB-2F7B-480C-97EC-E14BA97CB3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0164036" y="6120018"/>
            <a:ext cx="1475964" cy="737982"/>
          </a:xfrm>
          <a:prstGeom prst="rect">
            <a:avLst/>
          </a:prstGeom>
        </p:spPr>
      </p:pic>
      <p:sp>
        <p:nvSpPr>
          <p:cNvPr id="10" name="Bildplatzhalter 6">
            <a:extLst>
              <a:ext uri="{FF2B5EF4-FFF2-40B4-BE49-F238E27FC236}">
                <a16:creationId xmlns:a16="http://schemas.microsoft.com/office/drawing/2014/main" id="{F0CF017B-FBD3-4C6E-8E19-0B4269F31BEF}"/>
              </a:ext>
            </a:extLst>
          </p:cNvPr>
          <p:cNvSpPr>
            <a:spLocks noGrp="1"/>
          </p:cNvSpPr>
          <p:nvPr>
            <p:ph type="pic" sz="quarter" idx="15" hasCustomPrompt="1"/>
          </p:nvPr>
        </p:nvSpPr>
        <p:spPr bwMode="gray">
          <a:xfrm>
            <a:off x="8148000" y="0"/>
            <a:ext cx="4044000" cy="6858000"/>
          </a:xfrm>
          <a:prstGeom prst="rect">
            <a:avLst/>
          </a:prstGeom>
          <a:solidFill>
            <a:schemeClr val="bg2"/>
          </a:solidFill>
        </p:spPr>
        <p:txBody>
          <a:bodyPr vert="horz" lIns="0" tIns="0" rIns="0" bIns="0" rtlCol="0" anchor="ctr" anchorCtr="0">
            <a:normAutofit/>
          </a:bodyPr>
          <a:lstStyle>
            <a:lvl1pPr>
              <a:defRPr lang="de-DE"/>
            </a:lvl1pPr>
          </a:lstStyle>
          <a:p>
            <a:pPr marL="0" lvl="0" indent="0" algn="ctr">
              <a:buNone/>
            </a:pPr>
            <a:r>
              <a:rPr lang="de-DE"/>
              <a:t>Picture</a:t>
            </a:r>
          </a:p>
        </p:txBody>
      </p:sp>
      <p:sp>
        <p:nvSpPr>
          <p:cNvPr id="14" name="Inhaltsplatzhalter 2">
            <a:extLst>
              <a:ext uri="{FF2B5EF4-FFF2-40B4-BE49-F238E27FC236}">
                <a16:creationId xmlns:a16="http://schemas.microsoft.com/office/drawing/2014/main" id="{768149AE-D13F-4D0C-A0D7-84B6DA065042}"/>
              </a:ext>
            </a:extLst>
          </p:cNvPr>
          <p:cNvSpPr>
            <a:spLocks noGrp="1"/>
          </p:cNvSpPr>
          <p:nvPr>
            <p:ph idx="1" hasCustomPrompt="1"/>
          </p:nvPr>
        </p:nvSpPr>
        <p:spPr bwMode="gray">
          <a:xfrm>
            <a:off x="552000" y="1656000"/>
            <a:ext cx="7289408" cy="4248000"/>
          </a:xfrm>
          <a:prstGeom prst="rect">
            <a:avLst/>
          </a:prstGeom>
        </p:spPr>
        <p:txBody>
          <a:bodyPr vert="horz" lIns="0" tIns="0" rIns="0" bIns="0" rtlCol="0">
            <a:noAutofit/>
          </a:bodyPr>
          <a:lstStyle>
            <a:lvl1pPr>
              <a:buClr>
                <a:schemeClr val="bg1"/>
              </a:buClr>
              <a:defRPr lang="en-US" dirty="0">
                <a:solidFill>
                  <a:schemeClr val="bg1"/>
                </a:solidFill>
              </a:defRPr>
            </a:lvl1pPr>
            <a:lvl2pPr>
              <a:defRPr lang="de-DE" dirty="0">
                <a:solidFill>
                  <a:schemeClr val="bg1"/>
                </a:solidFill>
              </a:defRPr>
            </a:lvl2pPr>
            <a:lvl3pPr>
              <a:defRPr lang="de-DE" dirty="0">
                <a:solidFill>
                  <a:schemeClr val="bg1"/>
                </a:solidFill>
              </a:defRPr>
            </a:lvl3pPr>
            <a:lvl4pPr>
              <a:defRPr lang="de-DE" dirty="0">
                <a:solidFill>
                  <a:schemeClr val="bg1"/>
                </a:solidFill>
              </a:defRPr>
            </a:lvl4pPr>
            <a:lvl5pPr>
              <a:defRPr lang="de-DE" dirty="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platzhalter 18">
            <a:extLst>
              <a:ext uri="{FF2B5EF4-FFF2-40B4-BE49-F238E27FC236}">
                <a16:creationId xmlns:a16="http://schemas.microsoft.com/office/drawing/2014/main" id="{2EC39F18-E30F-4F67-A537-68BF002BF610}"/>
              </a:ext>
            </a:extLst>
          </p:cNvPr>
          <p:cNvSpPr>
            <a:spLocks noGrp="1" noChangeAspect="1"/>
          </p:cNvSpPr>
          <p:nvPr>
            <p:ph type="body" sz="quarter" idx="28" hasCustomPrompt="1"/>
          </p:nvPr>
        </p:nvSpPr>
        <p:spPr bwMode="gray">
          <a:xfrm>
            <a:off x="10163174" y="6119584"/>
            <a:ext cx="1476825" cy="738413"/>
          </a:xfrm>
          <a:custGeom>
            <a:avLst/>
            <a:gdLst>
              <a:gd name="connsiteX0" fmla="*/ 0 w 2321496"/>
              <a:gd name="connsiteY0" fmla="*/ 0 h 1160748"/>
              <a:gd name="connsiteX1" fmla="*/ 2321496 w 2321496"/>
              <a:gd name="connsiteY1" fmla="*/ 0 h 1160748"/>
              <a:gd name="connsiteX2" fmla="*/ 2321496 w 2321496"/>
              <a:gd name="connsiteY2" fmla="*/ 1160748 h 1160748"/>
              <a:gd name="connsiteX3" fmla="*/ 0 w 2321496"/>
              <a:gd name="connsiteY3" fmla="*/ 1160748 h 1160748"/>
            </a:gdLst>
            <a:ahLst/>
            <a:cxnLst>
              <a:cxn ang="0">
                <a:pos x="connsiteX0" y="connsiteY0"/>
              </a:cxn>
              <a:cxn ang="0">
                <a:pos x="connsiteX1" y="connsiteY1"/>
              </a:cxn>
              <a:cxn ang="0">
                <a:pos x="connsiteX2" y="connsiteY2"/>
              </a:cxn>
              <a:cxn ang="0">
                <a:pos x="connsiteX3" y="connsiteY3"/>
              </a:cxn>
            </a:cxnLst>
            <a:rect l="l" t="t" r="r" b="b"/>
            <a:pathLst>
              <a:path w="2321496" h="1160748">
                <a:moveTo>
                  <a:pt x="0" y="0"/>
                </a:moveTo>
                <a:lnTo>
                  <a:pt x="2321496" y="0"/>
                </a:lnTo>
                <a:lnTo>
                  <a:pt x="2321496" y="1160748"/>
                </a:lnTo>
                <a:lnTo>
                  <a:pt x="0" y="1160748"/>
                </a:lnTo>
                <a:close/>
              </a:path>
            </a:pathLst>
          </a:custGeom>
          <a:blipFill>
            <a:blip r:embed="rId3">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pPr lvl="0"/>
            <a:r>
              <a:rPr lang="de-DE"/>
              <a:t> </a:t>
            </a:r>
          </a:p>
        </p:txBody>
      </p:sp>
      <p:sp>
        <p:nvSpPr>
          <p:cNvPr id="13" name="Fußzeilenplatzhalter 4" title="NovaPathClassification">
            <a:extLst>
              <a:ext uri="{FF2B5EF4-FFF2-40B4-BE49-F238E27FC236}">
                <a16:creationId xmlns:a16="http://schemas.microsoft.com/office/drawing/2014/main" id="{2834C609-FC8B-404D-965F-3B5B7B949655}"/>
              </a:ext>
            </a:extLst>
          </p:cNvPr>
          <p:cNvSpPr txBox="1">
            <a:spLocks/>
          </p:cNvSpPr>
          <p:nvPr userDrawn="1"/>
        </p:nvSpPr>
        <p:spPr bwMode="gray">
          <a:xfrm>
            <a:off x="542925" y="6547813"/>
            <a:ext cx="681661" cy="180000"/>
          </a:xfrm>
          <a:prstGeom prst="rect">
            <a:avLst/>
          </a:prstGeom>
        </p:spPr>
        <p:txBody>
          <a:bodyPr vert="horz" lIns="0" tIns="0" rIns="0" bIns="0" rtlCol="0" anchor="t" anchorCtr="0">
            <a:noAutofit/>
          </a:bodyPr>
          <a:lstStyle>
            <a:defPPr>
              <a:defRPr lang="de-DE"/>
            </a:defPPr>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Tree>
    <p:extLst>
      <p:ext uri="{BB962C8B-B14F-4D97-AF65-F5344CB8AC3E}">
        <p14:creationId xmlns:p14="http://schemas.microsoft.com/office/powerpoint/2010/main" val="14577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_Text+Pictures">
    <p:spTree>
      <p:nvGrpSpPr>
        <p:cNvPr id="1" name=""/>
        <p:cNvGrpSpPr/>
        <p:nvPr/>
      </p:nvGrpSpPr>
      <p:grpSpPr>
        <a:xfrm>
          <a:off x="0" y="0"/>
          <a:ext cx="0" cy="0"/>
          <a:chOff x="0" y="0"/>
          <a:chExt cx="0" cy="0"/>
        </a:xfrm>
      </p:grpSpPr>
      <p:sp>
        <p:nvSpPr>
          <p:cNvPr id="16" name="Bildplatzhalter 6">
            <a:extLst>
              <a:ext uri="{FF2B5EF4-FFF2-40B4-BE49-F238E27FC236}">
                <a16:creationId xmlns:a16="http://schemas.microsoft.com/office/drawing/2014/main" id="{09A3D062-6554-4F06-BCEE-5E1BC4E239E1}"/>
              </a:ext>
            </a:extLst>
          </p:cNvPr>
          <p:cNvSpPr>
            <a:spLocks noGrp="1"/>
          </p:cNvSpPr>
          <p:nvPr>
            <p:ph type="pic" sz="quarter" idx="31" hasCustomPrompt="1"/>
          </p:nvPr>
        </p:nvSpPr>
        <p:spPr bwMode="gray">
          <a:xfrm>
            <a:off x="8148000" y="3466800"/>
            <a:ext cx="4044000" cy="3391200"/>
          </a:xfrm>
          <a:prstGeom prst="rect">
            <a:avLst/>
          </a:prstGeom>
          <a:solidFill>
            <a:schemeClr val="bg2"/>
          </a:solidFill>
        </p:spPr>
        <p:txBody>
          <a:bodyPr vert="horz" lIns="0" tIns="0" rIns="0" bIns="0" rtlCol="0" anchor="ctr" anchorCtr="0">
            <a:normAutofit/>
          </a:bodyPr>
          <a:lstStyle>
            <a:lvl1pPr>
              <a:defRPr lang="de-DE"/>
            </a:lvl1pPr>
          </a:lstStyle>
          <a:p>
            <a:pPr marL="0" lvl="0" indent="0" algn="ctr">
              <a:buNone/>
            </a:pPr>
            <a:r>
              <a:rPr lang="de-DE"/>
              <a:t>Picture</a:t>
            </a:r>
          </a:p>
        </p:txBody>
      </p:sp>
      <p:sp>
        <p:nvSpPr>
          <p:cNvPr id="18" name="Bildplatzhalter 6">
            <a:extLst>
              <a:ext uri="{FF2B5EF4-FFF2-40B4-BE49-F238E27FC236}">
                <a16:creationId xmlns:a16="http://schemas.microsoft.com/office/drawing/2014/main" id="{60D9CC66-DE12-4FFF-BF6F-9BDAFE38009E}"/>
              </a:ext>
            </a:extLst>
          </p:cNvPr>
          <p:cNvSpPr>
            <a:spLocks noGrp="1"/>
          </p:cNvSpPr>
          <p:nvPr>
            <p:ph type="pic" sz="quarter" idx="15" hasCustomPrompt="1"/>
          </p:nvPr>
        </p:nvSpPr>
        <p:spPr bwMode="gray">
          <a:xfrm>
            <a:off x="8148000" y="0"/>
            <a:ext cx="4044000" cy="3391200"/>
          </a:xfrm>
          <a:prstGeom prst="rect">
            <a:avLst/>
          </a:prstGeom>
          <a:solidFill>
            <a:schemeClr val="bg2"/>
          </a:solidFill>
        </p:spPr>
        <p:txBody>
          <a:bodyPr vert="horz" lIns="0" tIns="0" rIns="0" bIns="0" rtlCol="0" anchor="ctr" anchorCtr="0">
            <a:normAutofit/>
          </a:bodyPr>
          <a:lstStyle>
            <a:lvl1pPr>
              <a:defRPr lang="de-DE"/>
            </a:lvl1pPr>
          </a:lstStyle>
          <a:p>
            <a:pPr marL="0" lvl="0" indent="0" algn="ctr">
              <a:buNone/>
            </a:pPr>
            <a:r>
              <a:rPr lang="de-DE"/>
              <a:t>Picture</a:t>
            </a:r>
          </a:p>
        </p:txBody>
      </p:sp>
      <p:sp>
        <p:nvSpPr>
          <p:cNvPr id="5" name="Fußzeilenplatzhalter 4">
            <a:extLst>
              <a:ext uri="{FF2B5EF4-FFF2-40B4-BE49-F238E27FC236}">
                <a16:creationId xmlns:a16="http://schemas.microsoft.com/office/drawing/2014/main" id="{A19E041E-E982-4E50-AD1F-534ACB452A5F}"/>
              </a:ext>
            </a:extLst>
          </p:cNvPr>
          <p:cNvSpPr>
            <a:spLocks noGrp="1"/>
          </p:cNvSpPr>
          <p:nvPr>
            <p:ph type="ftr" sz="quarter" idx="11"/>
          </p:nvPr>
        </p:nvSpPr>
        <p:spPr bwMode="gray"/>
        <p:txBody>
          <a:bodyPr/>
          <a:lstStyle>
            <a:lvl1pPr>
              <a:defRPr>
                <a:solidFill>
                  <a:schemeClr val="bg1"/>
                </a:solidFill>
              </a:defRPr>
            </a:lvl1pPr>
          </a:lstStyle>
          <a:p>
            <a:r>
              <a:rPr lang="de-DE"/>
              <a:t>© SCHOTT AG, Konkretisierung VBGNext, SKp, TSI-9</a:t>
            </a:r>
            <a:endParaRPr lang="en-US"/>
          </a:p>
        </p:txBody>
      </p:sp>
      <p:sp>
        <p:nvSpPr>
          <p:cNvPr id="6" name="Foliennummernplatzhalter 5">
            <a:extLst>
              <a:ext uri="{FF2B5EF4-FFF2-40B4-BE49-F238E27FC236}">
                <a16:creationId xmlns:a16="http://schemas.microsoft.com/office/drawing/2014/main" id="{F0E309B2-01A8-4B84-8FE8-BBECDA1735BB}"/>
              </a:ext>
            </a:extLst>
          </p:cNvPr>
          <p:cNvSpPr>
            <a:spLocks noGrp="1"/>
          </p:cNvSpPr>
          <p:nvPr>
            <p:ph type="sldNum" sz="quarter" idx="12"/>
          </p:nvPr>
        </p:nvSpPr>
        <p:spPr bwMode="gray"/>
        <p:txBody>
          <a:bodyPr/>
          <a:lstStyle>
            <a:lvl1pPr>
              <a:defRPr b="1">
                <a:solidFill>
                  <a:schemeClr val="bg1"/>
                </a:solidFill>
              </a:defRPr>
            </a:lvl1pPr>
          </a:lstStyle>
          <a:p>
            <a:fld id="{5451D7F1-8117-4C01-ADFC-C0DE525789EF}" type="slidenum">
              <a:rPr lang="en-US" smtClean="0"/>
              <a:pPr/>
              <a:t>‹Nr.›</a:t>
            </a:fld>
            <a:endParaRPr lang="en-US"/>
          </a:p>
        </p:txBody>
      </p:sp>
      <p:sp>
        <p:nvSpPr>
          <p:cNvPr id="8" name="Titel 7">
            <a:extLst>
              <a:ext uri="{FF2B5EF4-FFF2-40B4-BE49-F238E27FC236}">
                <a16:creationId xmlns:a16="http://schemas.microsoft.com/office/drawing/2014/main" id="{4F5D8919-0CC5-4136-959D-83A62E9C5DDD}"/>
              </a:ext>
            </a:extLst>
          </p:cNvPr>
          <p:cNvSpPr>
            <a:spLocks noGrp="1"/>
          </p:cNvSpPr>
          <p:nvPr>
            <p:ph type="title" hasCustomPrompt="1"/>
          </p:nvPr>
        </p:nvSpPr>
        <p:spPr bwMode="gray">
          <a:xfrm>
            <a:off x="552000" y="324000"/>
            <a:ext cx="7289408" cy="792000"/>
          </a:xfrm>
        </p:spPr>
        <p:txBody>
          <a:bodyPr/>
          <a:lstStyle>
            <a:lvl1pPr>
              <a:defRPr>
                <a:solidFill>
                  <a:schemeClr val="bg1"/>
                </a:solidFill>
              </a:defRPr>
            </a:lvl1pPr>
          </a:lstStyle>
          <a:p>
            <a:r>
              <a:rPr lang="en-US"/>
              <a:t>Click to edit Master title style</a:t>
            </a:r>
          </a:p>
        </p:txBody>
      </p:sp>
      <p:sp>
        <p:nvSpPr>
          <p:cNvPr id="14" name="Inhaltsplatzhalter 2">
            <a:extLst>
              <a:ext uri="{FF2B5EF4-FFF2-40B4-BE49-F238E27FC236}">
                <a16:creationId xmlns:a16="http://schemas.microsoft.com/office/drawing/2014/main" id="{768149AE-D13F-4D0C-A0D7-84B6DA065042}"/>
              </a:ext>
            </a:extLst>
          </p:cNvPr>
          <p:cNvSpPr>
            <a:spLocks noGrp="1"/>
          </p:cNvSpPr>
          <p:nvPr>
            <p:ph idx="1" hasCustomPrompt="1"/>
          </p:nvPr>
        </p:nvSpPr>
        <p:spPr bwMode="gray">
          <a:xfrm>
            <a:off x="552000" y="1656000"/>
            <a:ext cx="7289408" cy="4248000"/>
          </a:xfrm>
          <a:prstGeom prst="rect">
            <a:avLst/>
          </a:prstGeom>
        </p:spPr>
        <p:txBody>
          <a:bodyPr vert="horz" lIns="0" tIns="0" rIns="0" bIns="0" rtlCol="0">
            <a:noAutofit/>
          </a:bodyPr>
          <a:lstStyle>
            <a:lvl1pPr>
              <a:buClr>
                <a:schemeClr val="bg1"/>
              </a:buClr>
              <a:defRPr lang="en-US" dirty="0">
                <a:solidFill>
                  <a:schemeClr val="bg1"/>
                </a:solidFill>
              </a:defRPr>
            </a:lvl1pPr>
            <a:lvl2pPr>
              <a:defRPr lang="de-DE" dirty="0">
                <a:solidFill>
                  <a:schemeClr val="bg1"/>
                </a:solidFill>
              </a:defRPr>
            </a:lvl2pPr>
            <a:lvl3pPr>
              <a:defRPr lang="de-DE" dirty="0">
                <a:solidFill>
                  <a:schemeClr val="bg1"/>
                </a:solidFill>
              </a:defRPr>
            </a:lvl3pPr>
            <a:lvl4pPr>
              <a:defRPr lang="de-DE" dirty="0">
                <a:solidFill>
                  <a:schemeClr val="bg1"/>
                </a:solidFill>
              </a:defRPr>
            </a:lvl4pPr>
            <a:lvl5pPr>
              <a:defRPr lang="de-DE" dirty="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platzhalter 18">
            <a:extLst>
              <a:ext uri="{FF2B5EF4-FFF2-40B4-BE49-F238E27FC236}">
                <a16:creationId xmlns:a16="http://schemas.microsoft.com/office/drawing/2014/main" id="{04183AD1-9B1F-4B27-A259-D0AFD465A9FD}"/>
              </a:ext>
            </a:extLst>
          </p:cNvPr>
          <p:cNvSpPr>
            <a:spLocks noGrp="1" noChangeAspect="1"/>
          </p:cNvSpPr>
          <p:nvPr>
            <p:ph type="body" sz="quarter" idx="28" hasCustomPrompt="1"/>
          </p:nvPr>
        </p:nvSpPr>
        <p:spPr bwMode="gray">
          <a:xfrm>
            <a:off x="10163174" y="6119584"/>
            <a:ext cx="1476825" cy="738413"/>
          </a:xfrm>
          <a:custGeom>
            <a:avLst/>
            <a:gdLst>
              <a:gd name="connsiteX0" fmla="*/ 0 w 2321496"/>
              <a:gd name="connsiteY0" fmla="*/ 0 h 1160748"/>
              <a:gd name="connsiteX1" fmla="*/ 2321496 w 2321496"/>
              <a:gd name="connsiteY1" fmla="*/ 0 h 1160748"/>
              <a:gd name="connsiteX2" fmla="*/ 2321496 w 2321496"/>
              <a:gd name="connsiteY2" fmla="*/ 1160748 h 1160748"/>
              <a:gd name="connsiteX3" fmla="*/ 0 w 2321496"/>
              <a:gd name="connsiteY3" fmla="*/ 1160748 h 1160748"/>
            </a:gdLst>
            <a:ahLst/>
            <a:cxnLst>
              <a:cxn ang="0">
                <a:pos x="connsiteX0" y="connsiteY0"/>
              </a:cxn>
              <a:cxn ang="0">
                <a:pos x="connsiteX1" y="connsiteY1"/>
              </a:cxn>
              <a:cxn ang="0">
                <a:pos x="connsiteX2" y="connsiteY2"/>
              </a:cxn>
              <a:cxn ang="0">
                <a:pos x="connsiteX3" y="connsiteY3"/>
              </a:cxn>
            </a:cxnLst>
            <a:rect l="l" t="t" r="r" b="b"/>
            <a:pathLst>
              <a:path w="2321496" h="1160748">
                <a:moveTo>
                  <a:pt x="0" y="0"/>
                </a:moveTo>
                <a:lnTo>
                  <a:pt x="2321496" y="0"/>
                </a:lnTo>
                <a:lnTo>
                  <a:pt x="2321496" y="1160748"/>
                </a:lnTo>
                <a:lnTo>
                  <a:pt x="0" y="1160748"/>
                </a:lnTo>
                <a:close/>
              </a:path>
            </a:pathLst>
          </a:custGeom>
          <a:blipFill>
            <a:blip r:embed="rId2">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pPr lvl="0"/>
            <a:r>
              <a:rPr lang="de-DE"/>
              <a:t> </a:t>
            </a:r>
          </a:p>
        </p:txBody>
      </p:sp>
      <p:sp>
        <p:nvSpPr>
          <p:cNvPr id="9" name="Fußzeilenplatzhalter 4" title="NovaPathClassification">
            <a:extLst>
              <a:ext uri="{FF2B5EF4-FFF2-40B4-BE49-F238E27FC236}">
                <a16:creationId xmlns:a16="http://schemas.microsoft.com/office/drawing/2014/main" id="{2834C609-FC8B-404D-965F-3B5B7B949655}"/>
              </a:ext>
            </a:extLst>
          </p:cNvPr>
          <p:cNvSpPr txBox="1">
            <a:spLocks/>
          </p:cNvSpPr>
          <p:nvPr userDrawn="1"/>
        </p:nvSpPr>
        <p:spPr bwMode="gray">
          <a:xfrm>
            <a:off x="542925" y="6547813"/>
            <a:ext cx="681661" cy="180000"/>
          </a:xfrm>
          <a:prstGeom prst="rect">
            <a:avLst/>
          </a:prstGeom>
        </p:spPr>
        <p:txBody>
          <a:bodyPr vert="horz" lIns="0" tIns="0" rIns="0" bIns="0" rtlCol="0" anchor="t" anchorCtr="0">
            <a:noAutofit/>
          </a:bodyPr>
          <a:lstStyle>
            <a:defPPr>
              <a:defRPr lang="de-DE"/>
            </a:defPPr>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Tree>
    <p:extLst>
      <p:ext uri="{BB962C8B-B14F-4D97-AF65-F5344CB8AC3E}">
        <p14:creationId xmlns:p14="http://schemas.microsoft.com/office/powerpoint/2010/main" val="309452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4_Text+Pictures">
    <p:spTree>
      <p:nvGrpSpPr>
        <p:cNvPr id="1" name=""/>
        <p:cNvGrpSpPr/>
        <p:nvPr/>
      </p:nvGrpSpPr>
      <p:grpSpPr>
        <a:xfrm>
          <a:off x="0" y="0"/>
          <a:ext cx="0" cy="0"/>
          <a:chOff x="0" y="0"/>
          <a:chExt cx="0" cy="0"/>
        </a:xfrm>
      </p:grpSpPr>
      <p:sp>
        <p:nvSpPr>
          <p:cNvPr id="16" name="Bildplatzhalter 6">
            <a:extLst>
              <a:ext uri="{FF2B5EF4-FFF2-40B4-BE49-F238E27FC236}">
                <a16:creationId xmlns:a16="http://schemas.microsoft.com/office/drawing/2014/main" id="{921CD597-5256-44A1-9128-5010EF0F7960}"/>
              </a:ext>
            </a:extLst>
          </p:cNvPr>
          <p:cNvSpPr>
            <a:spLocks noGrp="1"/>
          </p:cNvSpPr>
          <p:nvPr>
            <p:ph type="pic" sz="quarter" idx="33" hasCustomPrompt="1"/>
          </p:nvPr>
        </p:nvSpPr>
        <p:spPr bwMode="gray">
          <a:xfrm>
            <a:off x="8148000" y="4618800"/>
            <a:ext cx="4044000" cy="2239200"/>
          </a:xfrm>
          <a:prstGeom prst="rect">
            <a:avLst/>
          </a:prstGeom>
          <a:solidFill>
            <a:schemeClr val="bg2"/>
          </a:solidFill>
        </p:spPr>
        <p:txBody>
          <a:bodyPr vert="horz" lIns="0" tIns="0" rIns="0" bIns="0" rtlCol="0" anchor="ctr" anchorCtr="0">
            <a:normAutofit/>
          </a:bodyPr>
          <a:lstStyle>
            <a:lvl1pPr>
              <a:defRPr lang="de-DE"/>
            </a:lvl1pPr>
          </a:lstStyle>
          <a:p>
            <a:pPr marL="0" lvl="0" indent="0" algn="ctr">
              <a:buNone/>
            </a:pPr>
            <a:r>
              <a:rPr lang="de-DE"/>
              <a:t>Picture</a:t>
            </a:r>
          </a:p>
        </p:txBody>
      </p:sp>
      <p:sp>
        <p:nvSpPr>
          <p:cNvPr id="18" name="Bildplatzhalter 6">
            <a:extLst>
              <a:ext uri="{FF2B5EF4-FFF2-40B4-BE49-F238E27FC236}">
                <a16:creationId xmlns:a16="http://schemas.microsoft.com/office/drawing/2014/main" id="{7975489B-A070-408D-A775-3D94012E2A74}"/>
              </a:ext>
            </a:extLst>
          </p:cNvPr>
          <p:cNvSpPr>
            <a:spLocks noGrp="1"/>
          </p:cNvSpPr>
          <p:nvPr>
            <p:ph type="pic" sz="quarter" idx="31" hasCustomPrompt="1"/>
          </p:nvPr>
        </p:nvSpPr>
        <p:spPr bwMode="gray">
          <a:xfrm>
            <a:off x="8148000" y="2309400"/>
            <a:ext cx="4044000" cy="2239200"/>
          </a:xfrm>
          <a:prstGeom prst="rect">
            <a:avLst/>
          </a:prstGeom>
          <a:solidFill>
            <a:schemeClr val="bg2"/>
          </a:solidFill>
        </p:spPr>
        <p:txBody>
          <a:bodyPr vert="horz" lIns="0" tIns="0" rIns="0" bIns="0" rtlCol="0" anchor="ctr" anchorCtr="0">
            <a:normAutofit/>
          </a:bodyPr>
          <a:lstStyle>
            <a:lvl1pPr>
              <a:defRPr lang="de-DE"/>
            </a:lvl1pPr>
          </a:lstStyle>
          <a:p>
            <a:pPr marL="0" lvl="0" indent="0" algn="ctr">
              <a:buNone/>
            </a:pPr>
            <a:r>
              <a:rPr lang="de-DE"/>
              <a:t>Picture</a:t>
            </a:r>
          </a:p>
        </p:txBody>
      </p:sp>
      <p:sp>
        <p:nvSpPr>
          <p:cNvPr id="20" name="Bildplatzhalter 6">
            <a:extLst>
              <a:ext uri="{FF2B5EF4-FFF2-40B4-BE49-F238E27FC236}">
                <a16:creationId xmlns:a16="http://schemas.microsoft.com/office/drawing/2014/main" id="{90705A44-A5B5-4EC7-ABEA-308407417812}"/>
              </a:ext>
            </a:extLst>
          </p:cNvPr>
          <p:cNvSpPr>
            <a:spLocks noGrp="1"/>
          </p:cNvSpPr>
          <p:nvPr>
            <p:ph type="pic" sz="quarter" idx="15" hasCustomPrompt="1"/>
          </p:nvPr>
        </p:nvSpPr>
        <p:spPr bwMode="gray">
          <a:xfrm>
            <a:off x="8148000" y="0"/>
            <a:ext cx="4044000" cy="2239200"/>
          </a:xfrm>
          <a:prstGeom prst="rect">
            <a:avLst/>
          </a:prstGeom>
          <a:solidFill>
            <a:schemeClr val="bg2"/>
          </a:solidFill>
        </p:spPr>
        <p:txBody>
          <a:bodyPr vert="horz" lIns="0" tIns="0" rIns="0" bIns="0" rtlCol="0" anchor="ctr" anchorCtr="0">
            <a:normAutofit/>
          </a:bodyPr>
          <a:lstStyle>
            <a:lvl1pPr>
              <a:defRPr lang="de-DE"/>
            </a:lvl1pPr>
          </a:lstStyle>
          <a:p>
            <a:pPr marL="0" lvl="0" indent="0" algn="ctr">
              <a:buNone/>
            </a:pPr>
            <a:r>
              <a:rPr lang="de-DE"/>
              <a:t>Picture</a:t>
            </a:r>
          </a:p>
        </p:txBody>
      </p:sp>
      <p:sp>
        <p:nvSpPr>
          <p:cNvPr id="5" name="Fußzeilenplatzhalter 4">
            <a:extLst>
              <a:ext uri="{FF2B5EF4-FFF2-40B4-BE49-F238E27FC236}">
                <a16:creationId xmlns:a16="http://schemas.microsoft.com/office/drawing/2014/main" id="{A19E041E-E982-4E50-AD1F-534ACB452A5F}"/>
              </a:ext>
            </a:extLst>
          </p:cNvPr>
          <p:cNvSpPr>
            <a:spLocks noGrp="1"/>
          </p:cNvSpPr>
          <p:nvPr>
            <p:ph type="ftr" sz="quarter" idx="11"/>
          </p:nvPr>
        </p:nvSpPr>
        <p:spPr bwMode="gray"/>
        <p:txBody>
          <a:bodyPr/>
          <a:lstStyle>
            <a:lvl1pPr>
              <a:defRPr>
                <a:solidFill>
                  <a:schemeClr val="bg1"/>
                </a:solidFill>
              </a:defRPr>
            </a:lvl1pPr>
          </a:lstStyle>
          <a:p>
            <a:r>
              <a:rPr lang="de-DE"/>
              <a:t>© SCHOTT AG, Konkretisierung VBGNext, SKp, TSI-9</a:t>
            </a:r>
            <a:endParaRPr lang="en-US"/>
          </a:p>
        </p:txBody>
      </p:sp>
      <p:sp>
        <p:nvSpPr>
          <p:cNvPr id="6" name="Foliennummernplatzhalter 5">
            <a:extLst>
              <a:ext uri="{FF2B5EF4-FFF2-40B4-BE49-F238E27FC236}">
                <a16:creationId xmlns:a16="http://schemas.microsoft.com/office/drawing/2014/main" id="{F0E309B2-01A8-4B84-8FE8-BBECDA1735BB}"/>
              </a:ext>
            </a:extLst>
          </p:cNvPr>
          <p:cNvSpPr>
            <a:spLocks noGrp="1"/>
          </p:cNvSpPr>
          <p:nvPr>
            <p:ph type="sldNum" sz="quarter" idx="12"/>
          </p:nvPr>
        </p:nvSpPr>
        <p:spPr bwMode="gray"/>
        <p:txBody>
          <a:bodyPr/>
          <a:lstStyle>
            <a:lvl1pPr>
              <a:defRPr b="1">
                <a:solidFill>
                  <a:schemeClr val="bg1"/>
                </a:solidFill>
              </a:defRPr>
            </a:lvl1pPr>
          </a:lstStyle>
          <a:p>
            <a:fld id="{5451D7F1-8117-4C01-ADFC-C0DE525789EF}" type="slidenum">
              <a:rPr lang="en-US" smtClean="0"/>
              <a:pPr/>
              <a:t>‹Nr.›</a:t>
            </a:fld>
            <a:endParaRPr lang="en-US"/>
          </a:p>
        </p:txBody>
      </p:sp>
      <p:sp>
        <p:nvSpPr>
          <p:cNvPr id="8" name="Titel 7">
            <a:extLst>
              <a:ext uri="{FF2B5EF4-FFF2-40B4-BE49-F238E27FC236}">
                <a16:creationId xmlns:a16="http://schemas.microsoft.com/office/drawing/2014/main" id="{4F5D8919-0CC5-4136-959D-83A62E9C5DDD}"/>
              </a:ext>
            </a:extLst>
          </p:cNvPr>
          <p:cNvSpPr>
            <a:spLocks noGrp="1"/>
          </p:cNvSpPr>
          <p:nvPr>
            <p:ph type="title" hasCustomPrompt="1"/>
          </p:nvPr>
        </p:nvSpPr>
        <p:spPr bwMode="gray">
          <a:xfrm>
            <a:off x="552000" y="324000"/>
            <a:ext cx="7289408" cy="792000"/>
          </a:xfrm>
        </p:spPr>
        <p:txBody>
          <a:bodyPr/>
          <a:lstStyle>
            <a:lvl1pPr>
              <a:defRPr>
                <a:solidFill>
                  <a:schemeClr val="bg1"/>
                </a:solidFill>
              </a:defRPr>
            </a:lvl1pPr>
          </a:lstStyle>
          <a:p>
            <a:r>
              <a:rPr lang="en-US"/>
              <a:t>Click to edit Master title style</a:t>
            </a:r>
          </a:p>
        </p:txBody>
      </p:sp>
      <p:sp>
        <p:nvSpPr>
          <p:cNvPr id="17" name="Inhaltsplatzhalter 2">
            <a:extLst>
              <a:ext uri="{FF2B5EF4-FFF2-40B4-BE49-F238E27FC236}">
                <a16:creationId xmlns:a16="http://schemas.microsoft.com/office/drawing/2014/main" id="{20F86331-C903-42CC-B209-93C4E1402799}"/>
              </a:ext>
            </a:extLst>
          </p:cNvPr>
          <p:cNvSpPr>
            <a:spLocks noGrp="1"/>
          </p:cNvSpPr>
          <p:nvPr>
            <p:ph idx="1" hasCustomPrompt="1"/>
          </p:nvPr>
        </p:nvSpPr>
        <p:spPr bwMode="gray">
          <a:xfrm>
            <a:off x="552000" y="1656000"/>
            <a:ext cx="3492000" cy="4248000"/>
          </a:xfrm>
          <a:prstGeom prst="rect">
            <a:avLst/>
          </a:prstGeom>
        </p:spPr>
        <p:txBody>
          <a:bodyPr vert="horz" lIns="0" tIns="0" rIns="0" bIns="0" rtlCol="0">
            <a:noAutofit/>
          </a:bodyPr>
          <a:lstStyle>
            <a:lvl1pPr>
              <a:defRPr lang="en-US" dirty="0"/>
            </a:lvl1pPr>
            <a:lvl2pPr>
              <a:defRPr lang="de-DE" dirty="0"/>
            </a:lvl2pPr>
            <a:lvl3pPr>
              <a:defRPr lang="de-DE" dirty="0"/>
            </a:lvl3pPr>
            <a:lvl4pPr>
              <a:defRPr lang="de-DE" dirty="0"/>
            </a:lvl4pPr>
            <a:lvl5pPr>
              <a:defRPr lang="de-DE"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Inhaltsplatzhalter 2">
            <a:extLst>
              <a:ext uri="{FF2B5EF4-FFF2-40B4-BE49-F238E27FC236}">
                <a16:creationId xmlns:a16="http://schemas.microsoft.com/office/drawing/2014/main" id="{2447CB32-C593-498E-8FC3-BFED69F891CE}"/>
              </a:ext>
            </a:extLst>
          </p:cNvPr>
          <p:cNvSpPr>
            <a:spLocks noGrp="1"/>
          </p:cNvSpPr>
          <p:nvPr>
            <p:ph idx="13" hasCustomPrompt="1"/>
          </p:nvPr>
        </p:nvSpPr>
        <p:spPr bwMode="gray">
          <a:xfrm>
            <a:off x="4350000" y="1656000"/>
            <a:ext cx="3492000" cy="4248000"/>
          </a:xfrm>
          <a:prstGeom prst="rect">
            <a:avLst/>
          </a:prstGeom>
        </p:spPr>
        <p:txBody>
          <a:bodyPr vert="horz" lIns="0" tIns="0" rIns="0" bIns="0" rtlCol="0">
            <a:noAutofit/>
          </a:bodyPr>
          <a:lstStyle>
            <a:lvl1pPr>
              <a:defRPr lang="en-US" dirty="0"/>
            </a:lvl1pPr>
            <a:lvl2pPr>
              <a:defRPr lang="de-DE" dirty="0"/>
            </a:lvl2pPr>
            <a:lvl3pPr>
              <a:defRPr lang="de-DE" dirty="0"/>
            </a:lvl3pPr>
            <a:lvl4pPr>
              <a:defRPr lang="de-DE" dirty="0"/>
            </a:lvl4pPr>
            <a:lvl5pPr>
              <a:defRPr lang="de-DE"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platzhalter 18">
            <a:extLst>
              <a:ext uri="{FF2B5EF4-FFF2-40B4-BE49-F238E27FC236}">
                <a16:creationId xmlns:a16="http://schemas.microsoft.com/office/drawing/2014/main" id="{EEB36B57-A6F2-4882-B7F3-590A5B0D7926}"/>
              </a:ext>
            </a:extLst>
          </p:cNvPr>
          <p:cNvSpPr>
            <a:spLocks noGrp="1" noChangeAspect="1"/>
          </p:cNvSpPr>
          <p:nvPr>
            <p:ph type="body" sz="quarter" idx="28" hasCustomPrompt="1"/>
          </p:nvPr>
        </p:nvSpPr>
        <p:spPr bwMode="gray">
          <a:xfrm>
            <a:off x="10163174" y="6119584"/>
            <a:ext cx="1476825" cy="738413"/>
          </a:xfrm>
          <a:custGeom>
            <a:avLst/>
            <a:gdLst>
              <a:gd name="connsiteX0" fmla="*/ 0 w 2321496"/>
              <a:gd name="connsiteY0" fmla="*/ 0 h 1160748"/>
              <a:gd name="connsiteX1" fmla="*/ 2321496 w 2321496"/>
              <a:gd name="connsiteY1" fmla="*/ 0 h 1160748"/>
              <a:gd name="connsiteX2" fmla="*/ 2321496 w 2321496"/>
              <a:gd name="connsiteY2" fmla="*/ 1160748 h 1160748"/>
              <a:gd name="connsiteX3" fmla="*/ 0 w 2321496"/>
              <a:gd name="connsiteY3" fmla="*/ 1160748 h 1160748"/>
            </a:gdLst>
            <a:ahLst/>
            <a:cxnLst>
              <a:cxn ang="0">
                <a:pos x="connsiteX0" y="connsiteY0"/>
              </a:cxn>
              <a:cxn ang="0">
                <a:pos x="connsiteX1" y="connsiteY1"/>
              </a:cxn>
              <a:cxn ang="0">
                <a:pos x="connsiteX2" y="connsiteY2"/>
              </a:cxn>
              <a:cxn ang="0">
                <a:pos x="connsiteX3" y="connsiteY3"/>
              </a:cxn>
            </a:cxnLst>
            <a:rect l="l" t="t" r="r" b="b"/>
            <a:pathLst>
              <a:path w="2321496" h="1160748">
                <a:moveTo>
                  <a:pt x="0" y="0"/>
                </a:moveTo>
                <a:lnTo>
                  <a:pt x="2321496" y="0"/>
                </a:lnTo>
                <a:lnTo>
                  <a:pt x="2321496" y="1160748"/>
                </a:lnTo>
                <a:lnTo>
                  <a:pt x="0" y="1160748"/>
                </a:lnTo>
                <a:close/>
              </a:path>
            </a:pathLst>
          </a:custGeom>
          <a:blipFill>
            <a:blip r:embed="rId2">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pPr lvl="0"/>
            <a:r>
              <a:rPr lang="de-DE"/>
              <a:t> </a:t>
            </a:r>
          </a:p>
        </p:txBody>
      </p:sp>
      <p:sp>
        <p:nvSpPr>
          <p:cNvPr id="11" name="Fußzeilenplatzhalter 4" title="NovaPathClassification">
            <a:extLst>
              <a:ext uri="{FF2B5EF4-FFF2-40B4-BE49-F238E27FC236}">
                <a16:creationId xmlns:a16="http://schemas.microsoft.com/office/drawing/2014/main" id="{2834C609-FC8B-404D-965F-3B5B7B949655}"/>
              </a:ext>
            </a:extLst>
          </p:cNvPr>
          <p:cNvSpPr txBox="1">
            <a:spLocks/>
          </p:cNvSpPr>
          <p:nvPr userDrawn="1"/>
        </p:nvSpPr>
        <p:spPr bwMode="gray">
          <a:xfrm>
            <a:off x="542925" y="6547813"/>
            <a:ext cx="681661" cy="180000"/>
          </a:xfrm>
          <a:prstGeom prst="rect">
            <a:avLst/>
          </a:prstGeom>
        </p:spPr>
        <p:txBody>
          <a:bodyPr vert="horz" lIns="0" tIns="0" rIns="0" bIns="0" rtlCol="0" anchor="t" anchorCtr="0">
            <a:noAutofit/>
          </a:bodyPr>
          <a:lstStyle>
            <a:defPPr>
              <a:defRPr lang="de-DE"/>
            </a:defPPr>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Tree>
    <p:extLst>
      <p:ext uri="{BB962C8B-B14F-4D97-AF65-F5344CB8AC3E}">
        <p14:creationId xmlns:p14="http://schemas.microsoft.com/office/powerpoint/2010/main" val="276432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5_Text+Pictures">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A19E041E-E982-4E50-AD1F-534ACB452A5F}"/>
              </a:ext>
            </a:extLst>
          </p:cNvPr>
          <p:cNvSpPr>
            <a:spLocks noGrp="1"/>
          </p:cNvSpPr>
          <p:nvPr>
            <p:ph type="ftr" sz="quarter" idx="11"/>
          </p:nvPr>
        </p:nvSpPr>
        <p:spPr bwMode="gray"/>
        <p:txBody>
          <a:bodyPr/>
          <a:lstStyle>
            <a:lvl1pPr>
              <a:defRPr>
                <a:solidFill>
                  <a:schemeClr val="bg1"/>
                </a:solidFill>
              </a:defRPr>
            </a:lvl1pPr>
          </a:lstStyle>
          <a:p>
            <a:r>
              <a:rPr lang="de-DE"/>
              <a:t>© SCHOTT AG, Konkretisierung VBGNext, SKp, TSI-9</a:t>
            </a:r>
            <a:endParaRPr lang="en-US"/>
          </a:p>
        </p:txBody>
      </p:sp>
      <p:sp>
        <p:nvSpPr>
          <p:cNvPr id="6" name="Foliennummernplatzhalter 5">
            <a:extLst>
              <a:ext uri="{FF2B5EF4-FFF2-40B4-BE49-F238E27FC236}">
                <a16:creationId xmlns:a16="http://schemas.microsoft.com/office/drawing/2014/main" id="{F0E309B2-01A8-4B84-8FE8-BBECDA1735BB}"/>
              </a:ext>
            </a:extLst>
          </p:cNvPr>
          <p:cNvSpPr>
            <a:spLocks noGrp="1"/>
          </p:cNvSpPr>
          <p:nvPr>
            <p:ph type="sldNum" sz="quarter" idx="12"/>
          </p:nvPr>
        </p:nvSpPr>
        <p:spPr bwMode="gray"/>
        <p:txBody>
          <a:bodyPr/>
          <a:lstStyle>
            <a:lvl1pPr>
              <a:defRPr b="1">
                <a:solidFill>
                  <a:schemeClr val="bg1"/>
                </a:solidFill>
              </a:defRPr>
            </a:lvl1pPr>
          </a:lstStyle>
          <a:p>
            <a:fld id="{5451D7F1-8117-4C01-ADFC-C0DE525789EF}" type="slidenum">
              <a:rPr lang="en-US" smtClean="0"/>
              <a:pPr/>
              <a:t>‹Nr.›</a:t>
            </a:fld>
            <a:endParaRPr lang="en-US"/>
          </a:p>
        </p:txBody>
      </p:sp>
      <p:sp>
        <p:nvSpPr>
          <p:cNvPr id="8" name="Titel 7">
            <a:extLst>
              <a:ext uri="{FF2B5EF4-FFF2-40B4-BE49-F238E27FC236}">
                <a16:creationId xmlns:a16="http://schemas.microsoft.com/office/drawing/2014/main" id="{4F5D8919-0CC5-4136-959D-83A62E9C5DDD}"/>
              </a:ext>
            </a:extLst>
          </p:cNvPr>
          <p:cNvSpPr>
            <a:spLocks noGrp="1"/>
          </p:cNvSpPr>
          <p:nvPr>
            <p:ph type="title" hasCustomPrompt="1"/>
          </p:nvPr>
        </p:nvSpPr>
        <p:spPr bwMode="gray"/>
        <p:txBody>
          <a:bodyPr/>
          <a:lstStyle>
            <a:lvl1pPr>
              <a:defRPr>
                <a:solidFill>
                  <a:schemeClr val="bg1"/>
                </a:solidFill>
              </a:defRPr>
            </a:lvl1pPr>
          </a:lstStyle>
          <a:p>
            <a:r>
              <a:rPr lang="en-US"/>
              <a:t>Click to edit Master title style</a:t>
            </a:r>
          </a:p>
        </p:txBody>
      </p:sp>
      <p:sp>
        <p:nvSpPr>
          <p:cNvPr id="10" name="Bildplatzhalter 6">
            <a:extLst>
              <a:ext uri="{FF2B5EF4-FFF2-40B4-BE49-F238E27FC236}">
                <a16:creationId xmlns:a16="http://schemas.microsoft.com/office/drawing/2014/main" id="{152883A1-3594-4772-B0BF-8EB008CB8D86}"/>
              </a:ext>
            </a:extLst>
          </p:cNvPr>
          <p:cNvSpPr>
            <a:spLocks noGrp="1"/>
          </p:cNvSpPr>
          <p:nvPr>
            <p:ph type="pic" sz="quarter" idx="32" hasCustomPrompt="1"/>
          </p:nvPr>
        </p:nvSpPr>
        <p:spPr bwMode="gray">
          <a:xfrm>
            <a:off x="6240000" y="1655828"/>
            <a:ext cx="5400000" cy="2232000"/>
          </a:xfrm>
          <a:prstGeom prst="rect">
            <a:avLst/>
          </a:prstGeom>
          <a:solidFill>
            <a:schemeClr val="bg2"/>
          </a:solidFill>
        </p:spPr>
        <p:txBody>
          <a:bodyPr vert="horz" lIns="0" tIns="0" rIns="0" bIns="0" rtlCol="0" anchor="ctr" anchorCtr="0">
            <a:normAutofit/>
          </a:bodyPr>
          <a:lstStyle>
            <a:lvl1pPr>
              <a:defRPr lang="de-DE"/>
            </a:lvl1pPr>
          </a:lstStyle>
          <a:p>
            <a:pPr marL="0" lvl="0" indent="0" algn="ctr">
              <a:buNone/>
            </a:pPr>
            <a:r>
              <a:rPr lang="de-DE"/>
              <a:t>Picture</a:t>
            </a:r>
          </a:p>
        </p:txBody>
      </p:sp>
      <p:sp>
        <p:nvSpPr>
          <p:cNvPr id="11" name="Bildplatzhalter 6">
            <a:extLst>
              <a:ext uri="{FF2B5EF4-FFF2-40B4-BE49-F238E27FC236}">
                <a16:creationId xmlns:a16="http://schemas.microsoft.com/office/drawing/2014/main" id="{A79CDA72-4D32-47C4-8C64-985323BB8DC6}"/>
              </a:ext>
            </a:extLst>
          </p:cNvPr>
          <p:cNvSpPr>
            <a:spLocks noGrp="1"/>
          </p:cNvSpPr>
          <p:nvPr>
            <p:ph type="pic" sz="quarter" idx="15" hasCustomPrompt="1"/>
          </p:nvPr>
        </p:nvSpPr>
        <p:spPr bwMode="gray">
          <a:xfrm>
            <a:off x="552900" y="1655828"/>
            <a:ext cx="5399100" cy="2232000"/>
          </a:xfrm>
          <a:prstGeom prst="rect">
            <a:avLst/>
          </a:prstGeom>
          <a:solidFill>
            <a:schemeClr val="bg2"/>
          </a:solidFill>
        </p:spPr>
        <p:txBody>
          <a:bodyPr vert="horz" lIns="0" tIns="0" rIns="0" bIns="0" rtlCol="0" anchor="ctr" anchorCtr="0">
            <a:normAutofit/>
          </a:bodyPr>
          <a:lstStyle>
            <a:lvl1pPr>
              <a:defRPr lang="de-DE"/>
            </a:lvl1pPr>
          </a:lstStyle>
          <a:p>
            <a:pPr marL="0" lvl="0" indent="0" algn="ctr">
              <a:buNone/>
            </a:pPr>
            <a:r>
              <a:rPr lang="de-DE"/>
              <a:t>Picture</a:t>
            </a:r>
          </a:p>
        </p:txBody>
      </p:sp>
      <p:sp>
        <p:nvSpPr>
          <p:cNvPr id="14" name="Inhaltsplatzhalter 2">
            <a:extLst>
              <a:ext uri="{FF2B5EF4-FFF2-40B4-BE49-F238E27FC236}">
                <a16:creationId xmlns:a16="http://schemas.microsoft.com/office/drawing/2014/main" id="{EE451DBE-0DE3-4E86-A768-4AE2F2CF5F8F}"/>
              </a:ext>
            </a:extLst>
          </p:cNvPr>
          <p:cNvSpPr>
            <a:spLocks noGrp="1"/>
          </p:cNvSpPr>
          <p:nvPr>
            <p:ph idx="1" hasCustomPrompt="1"/>
          </p:nvPr>
        </p:nvSpPr>
        <p:spPr bwMode="gray">
          <a:xfrm>
            <a:off x="552000" y="4140486"/>
            <a:ext cx="5400492" cy="1763514"/>
          </a:xfrm>
          <a:prstGeom prst="rect">
            <a:avLst/>
          </a:prstGeom>
        </p:spPr>
        <p:txBody>
          <a:bodyPr vert="horz" lIns="0" tIns="0" rIns="0" bIns="0" rtlCol="0">
            <a:noAutofit/>
          </a:bodyPr>
          <a:lstStyle>
            <a:lvl1pPr>
              <a:buClr>
                <a:schemeClr val="bg1"/>
              </a:buClr>
              <a:defRPr lang="en-US" dirty="0">
                <a:solidFill>
                  <a:schemeClr val="bg1"/>
                </a:solidFill>
              </a:defRPr>
            </a:lvl1pPr>
            <a:lvl2pPr>
              <a:defRPr lang="de-DE" dirty="0">
                <a:solidFill>
                  <a:schemeClr val="bg1"/>
                </a:solidFill>
              </a:defRPr>
            </a:lvl2pPr>
            <a:lvl3pPr>
              <a:defRPr lang="de-DE" dirty="0">
                <a:solidFill>
                  <a:schemeClr val="bg1"/>
                </a:solidFill>
              </a:defRPr>
            </a:lvl3pPr>
            <a:lvl4pPr>
              <a:defRPr lang="de-DE" dirty="0">
                <a:solidFill>
                  <a:schemeClr val="bg1"/>
                </a:solidFill>
              </a:defRPr>
            </a:lvl4pPr>
            <a:lvl5pPr>
              <a:defRPr lang="de-DE" dirty="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Inhaltsplatzhalter 2">
            <a:extLst>
              <a:ext uri="{FF2B5EF4-FFF2-40B4-BE49-F238E27FC236}">
                <a16:creationId xmlns:a16="http://schemas.microsoft.com/office/drawing/2014/main" id="{910EE437-40A0-4E01-B105-ABE16E62F91A}"/>
              </a:ext>
            </a:extLst>
          </p:cNvPr>
          <p:cNvSpPr>
            <a:spLocks noGrp="1"/>
          </p:cNvSpPr>
          <p:nvPr>
            <p:ph idx="31" hasCustomPrompt="1"/>
          </p:nvPr>
        </p:nvSpPr>
        <p:spPr bwMode="gray">
          <a:xfrm>
            <a:off x="6240000" y="4140486"/>
            <a:ext cx="5401392" cy="1763514"/>
          </a:xfrm>
          <a:prstGeom prst="rect">
            <a:avLst/>
          </a:prstGeom>
        </p:spPr>
        <p:txBody>
          <a:bodyPr vert="horz" lIns="0" tIns="0" rIns="0" bIns="0" rtlCol="0">
            <a:noAutofit/>
          </a:bodyPr>
          <a:lstStyle>
            <a:lvl1pPr>
              <a:buClr>
                <a:schemeClr val="bg1"/>
              </a:buClr>
              <a:defRPr lang="en-US" dirty="0">
                <a:solidFill>
                  <a:schemeClr val="bg1"/>
                </a:solidFill>
              </a:defRPr>
            </a:lvl1pPr>
            <a:lvl2pPr>
              <a:defRPr lang="de-DE" dirty="0">
                <a:solidFill>
                  <a:schemeClr val="bg1"/>
                </a:solidFill>
              </a:defRPr>
            </a:lvl2pPr>
            <a:lvl3pPr>
              <a:defRPr lang="de-DE" dirty="0">
                <a:solidFill>
                  <a:schemeClr val="bg1"/>
                </a:solidFill>
              </a:defRPr>
            </a:lvl3pPr>
            <a:lvl4pPr>
              <a:defRPr lang="de-DE" dirty="0">
                <a:solidFill>
                  <a:schemeClr val="bg1"/>
                </a:solidFill>
              </a:defRPr>
            </a:lvl4pPr>
            <a:lvl5pPr>
              <a:defRPr lang="de-DE" dirty="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Fußzeilenplatzhalter 4" title="NovaPathClassification">
            <a:extLst>
              <a:ext uri="{FF2B5EF4-FFF2-40B4-BE49-F238E27FC236}">
                <a16:creationId xmlns:a16="http://schemas.microsoft.com/office/drawing/2014/main" id="{2834C609-FC8B-404D-965F-3B5B7B949655}"/>
              </a:ext>
            </a:extLst>
          </p:cNvPr>
          <p:cNvSpPr txBox="1">
            <a:spLocks/>
          </p:cNvSpPr>
          <p:nvPr userDrawn="1"/>
        </p:nvSpPr>
        <p:spPr bwMode="gray">
          <a:xfrm>
            <a:off x="542925" y="6547813"/>
            <a:ext cx="681661" cy="180000"/>
          </a:xfrm>
          <a:prstGeom prst="rect">
            <a:avLst/>
          </a:prstGeom>
        </p:spPr>
        <p:txBody>
          <a:bodyPr vert="horz" lIns="0" tIns="0" rIns="0" bIns="0" rtlCol="0" anchor="t" anchorCtr="0">
            <a:noAutofit/>
          </a:bodyPr>
          <a:lstStyle>
            <a:defPPr>
              <a:defRPr lang="de-DE"/>
            </a:defPPr>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Tree>
    <p:extLst>
      <p:ext uri="{BB962C8B-B14F-4D97-AF65-F5344CB8AC3E}">
        <p14:creationId xmlns:p14="http://schemas.microsoft.com/office/powerpoint/2010/main" val="214676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6_Text+Pictures">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A19E041E-E982-4E50-AD1F-534ACB452A5F}"/>
              </a:ext>
            </a:extLst>
          </p:cNvPr>
          <p:cNvSpPr>
            <a:spLocks noGrp="1"/>
          </p:cNvSpPr>
          <p:nvPr>
            <p:ph type="ftr" sz="quarter" idx="11"/>
          </p:nvPr>
        </p:nvSpPr>
        <p:spPr bwMode="gray"/>
        <p:txBody>
          <a:bodyPr/>
          <a:lstStyle>
            <a:lvl1pPr>
              <a:defRPr>
                <a:solidFill>
                  <a:schemeClr val="bg1"/>
                </a:solidFill>
              </a:defRPr>
            </a:lvl1pPr>
          </a:lstStyle>
          <a:p>
            <a:r>
              <a:rPr lang="de-DE"/>
              <a:t>© SCHOTT AG, Konkretisierung VBGNext, SKp, TSI-9</a:t>
            </a:r>
            <a:endParaRPr lang="en-US"/>
          </a:p>
        </p:txBody>
      </p:sp>
      <p:sp>
        <p:nvSpPr>
          <p:cNvPr id="6" name="Foliennummernplatzhalter 5">
            <a:extLst>
              <a:ext uri="{FF2B5EF4-FFF2-40B4-BE49-F238E27FC236}">
                <a16:creationId xmlns:a16="http://schemas.microsoft.com/office/drawing/2014/main" id="{F0E309B2-01A8-4B84-8FE8-BBECDA1735BB}"/>
              </a:ext>
            </a:extLst>
          </p:cNvPr>
          <p:cNvSpPr>
            <a:spLocks noGrp="1"/>
          </p:cNvSpPr>
          <p:nvPr>
            <p:ph type="sldNum" sz="quarter" idx="12"/>
          </p:nvPr>
        </p:nvSpPr>
        <p:spPr bwMode="gray"/>
        <p:txBody>
          <a:bodyPr/>
          <a:lstStyle>
            <a:lvl1pPr>
              <a:defRPr b="1">
                <a:solidFill>
                  <a:schemeClr val="bg1"/>
                </a:solidFill>
              </a:defRPr>
            </a:lvl1pPr>
          </a:lstStyle>
          <a:p>
            <a:fld id="{5451D7F1-8117-4C01-ADFC-C0DE525789EF}" type="slidenum">
              <a:rPr lang="en-US" smtClean="0"/>
              <a:pPr/>
              <a:t>‹Nr.›</a:t>
            </a:fld>
            <a:endParaRPr lang="en-US"/>
          </a:p>
        </p:txBody>
      </p:sp>
      <p:sp>
        <p:nvSpPr>
          <p:cNvPr id="8" name="Titel 7">
            <a:extLst>
              <a:ext uri="{FF2B5EF4-FFF2-40B4-BE49-F238E27FC236}">
                <a16:creationId xmlns:a16="http://schemas.microsoft.com/office/drawing/2014/main" id="{4F5D8919-0CC5-4136-959D-83A62E9C5DDD}"/>
              </a:ext>
            </a:extLst>
          </p:cNvPr>
          <p:cNvSpPr>
            <a:spLocks noGrp="1"/>
          </p:cNvSpPr>
          <p:nvPr>
            <p:ph type="title" hasCustomPrompt="1"/>
          </p:nvPr>
        </p:nvSpPr>
        <p:spPr bwMode="gray"/>
        <p:txBody>
          <a:bodyPr/>
          <a:lstStyle>
            <a:lvl1pPr>
              <a:defRPr>
                <a:solidFill>
                  <a:schemeClr val="bg1"/>
                </a:solidFill>
              </a:defRPr>
            </a:lvl1pPr>
          </a:lstStyle>
          <a:p>
            <a:r>
              <a:rPr lang="en-US"/>
              <a:t>Click to edit Master title style</a:t>
            </a:r>
          </a:p>
        </p:txBody>
      </p:sp>
      <p:sp>
        <p:nvSpPr>
          <p:cNvPr id="10" name="Bildplatzhalter 6">
            <a:extLst>
              <a:ext uri="{FF2B5EF4-FFF2-40B4-BE49-F238E27FC236}">
                <a16:creationId xmlns:a16="http://schemas.microsoft.com/office/drawing/2014/main" id="{8386778A-535B-44CD-BD1C-628EB86E67CE}"/>
              </a:ext>
            </a:extLst>
          </p:cNvPr>
          <p:cNvSpPr>
            <a:spLocks noGrp="1"/>
          </p:cNvSpPr>
          <p:nvPr>
            <p:ph type="pic" sz="quarter" idx="15" hasCustomPrompt="1"/>
          </p:nvPr>
        </p:nvSpPr>
        <p:spPr bwMode="gray">
          <a:xfrm>
            <a:off x="552900" y="1655828"/>
            <a:ext cx="3491100" cy="2232000"/>
          </a:xfrm>
          <a:prstGeom prst="rect">
            <a:avLst/>
          </a:prstGeom>
          <a:solidFill>
            <a:schemeClr val="bg2"/>
          </a:solidFill>
        </p:spPr>
        <p:txBody>
          <a:bodyPr vert="horz" lIns="0" tIns="0" rIns="0" bIns="0" rtlCol="0" anchor="ctr" anchorCtr="0">
            <a:normAutofit/>
          </a:bodyPr>
          <a:lstStyle>
            <a:lvl1pPr>
              <a:defRPr lang="de-DE"/>
            </a:lvl1pPr>
          </a:lstStyle>
          <a:p>
            <a:pPr marL="0" lvl="0" indent="0" algn="ctr">
              <a:buNone/>
            </a:pPr>
            <a:r>
              <a:rPr lang="de-DE"/>
              <a:t>Picture</a:t>
            </a:r>
          </a:p>
        </p:txBody>
      </p:sp>
      <p:sp>
        <p:nvSpPr>
          <p:cNvPr id="11" name="Inhaltsplatzhalter 2">
            <a:extLst>
              <a:ext uri="{FF2B5EF4-FFF2-40B4-BE49-F238E27FC236}">
                <a16:creationId xmlns:a16="http://schemas.microsoft.com/office/drawing/2014/main" id="{4867A1BA-FBDC-4452-A3CA-04D1B13E42B3}"/>
              </a:ext>
            </a:extLst>
          </p:cNvPr>
          <p:cNvSpPr>
            <a:spLocks noGrp="1"/>
          </p:cNvSpPr>
          <p:nvPr>
            <p:ph idx="1" hasCustomPrompt="1"/>
          </p:nvPr>
        </p:nvSpPr>
        <p:spPr bwMode="gray">
          <a:xfrm>
            <a:off x="552000" y="4140486"/>
            <a:ext cx="3492000" cy="1763514"/>
          </a:xfrm>
          <a:prstGeom prst="rect">
            <a:avLst/>
          </a:prstGeom>
        </p:spPr>
        <p:txBody>
          <a:bodyPr vert="horz" lIns="0" tIns="0" rIns="0" bIns="0" rtlCol="0">
            <a:noAutofit/>
          </a:bodyPr>
          <a:lstStyle>
            <a:lvl1pPr>
              <a:buClr>
                <a:schemeClr val="bg1"/>
              </a:buClr>
              <a:defRPr lang="en-US" dirty="0">
                <a:solidFill>
                  <a:schemeClr val="bg1"/>
                </a:solidFill>
              </a:defRPr>
            </a:lvl1pPr>
            <a:lvl2pPr>
              <a:defRPr lang="de-DE" dirty="0">
                <a:solidFill>
                  <a:schemeClr val="bg1"/>
                </a:solidFill>
              </a:defRPr>
            </a:lvl2pPr>
            <a:lvl3pPr>
              <a:defRPr lang="de-DE" dirty="0">
                <a:solidFill>
                  <a:schemeClr val="bg1"/>
                </a:solidFill>
              </a:defRPr>
            </a:lvl3pPr>
            <a:lvl4pPr>
              <a:defRPr lang="de-DE" dirty="0">
                <a:solidFill>
                  <a:schemeClr val="bg1"/>
                </a:solidFill>
              </a:defRPr>
            </a:lvl4pPr>
            <a:lvl5pPr>
              <a:defRPr lang="de-DE" dirty="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Inhaltsplatzhalter 2">
            <a:extLst>
              <a:ext uri="{FF2B5EF4-FFF2-40B4-BE49-F238E27FC236}">
                <a16:creationId xmlns:a16="http://schemas.microsoft.com/office/drawing/2014/main" id="{A47AA750-011E-4F23-99EC-6EC0E601465A}"/>
              </a:ext>
            </a:extLst>
          </p:cNvPr>
          <p:cNvSpPr>
            <a:spLocks noGrp="1"/>
          </p:cNvSpPr>
          <p:nvPr>
            <p:ph idx="31" hasCustomPrompt="1"/>
          </p:nvPr>
        </p:nvSpPr>
        <p:spPr bwMode="gray">
          <a:xfrm>
            <a:off x="4350000" y="4140486"/>
            <a:ext cx="3492000" cy="1763514"/>
          </a:xfrm>
          <a:prstGeom prst="rect">
            <a:avLst/>
          </a:prstGeom>
        </p:spPr>
        <p:txBody>
          <a:bodyPr vert="horz" lIns="0" tIns="0" rIns="0" bIns="0" rtlCol="0">
            <a:noAutofit/>
          </a:bodyPr>
          <a:lstStyle>
            <a:lvl1pPr>
              <a:buClr>
                <a:schemeClr val="bg1"/>
              </a:buClr>
              <a:defRPr lang="en-US" dirty="0">
                <a:solidFill>
                  <a:schemeClr val="bg1"/>
                </a:solidFill>
              </a:defRPr>
            </a:lvl1pPr>
            <a:lvl2pPr>
              <a:defRPr lang="de-DE" dirty="0">
                <a:solidFill>
                  <a:schemeClr val="bg1"/>
                </a:solidFill>
              </a:defRPr>
            </a:lvl2pPr>
            <a:lvl3pPr>
              <a:defRPr lang="de-DE" dirty="0">
                <a:solidFill>
                  <a:schemeClr val="bg1"/>
                </a:solidFill>
              </a:defRPr>
            </a:lvl3pPr>
            <a:lvl4pPr>
              <a:defRPr lang="de-DE" dirty="0">
                <a:solidFill>
                  <a:schemeClr val="bg1"/>
                </a:solidFill>
              </a:defRPr>
            </a:lvl4pPr>
            <a:lvl5pPr>
              <a:defRPr lang="de-DE" dirty="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Inhaltsplatzhalter 2">
            <a:extLst>
              <a:ext uri="{FF2B5EF4-FFF2-40B4-BE49-F238E27FC236}">
                <a16:creationId xmlns:a16="http://schemas.microsoft.com/office/drawing/2014/main" id="{1556117C-E0A8-41DF-8CE5-7FAD781012EC}"/>
              </a:ext>
            </a:extLst>
          </p:cNvPr>
          <p:cNvSpPr>
            <a:spLocks noGrp="1"/>
          </p:cNvSpPr>
          <p:nvPr>
            <p:ph idx="14" hasCustomPrompt="1"/>
          </p:nvPr>
        </p:nvSpPr>
        <p:spPr bwMode="gray">
          <a:xfrm>
            <a:off x="8148000" y="4140486"/>
            <a:ext cx="3492000" cy="1763514"/>
          </a:xfrm>
          <a:prstGeom prst="rect">
            <a:avLst/>
          </a:prstGeom>
        </p:spPr>
        <p:txBody>
          <a:bodyPr vert="horz" lIns="0" tIns="0" rIns="0" bIns="0" rtlCol="0">
            <a:noAutofit/>
          </a:bodyPr>
          <a:lstStyle>
            <a:lvl1pPr>
              <a:buClr>
                <a:schemeClr val="bg1"/>
              </a:buClr>
              <a:defRPr lang="en-US" dirty="0">
                <a:solidFill>
                  <a:schemeClr val="bg1"/>
                </a:solidFill>
              </a:defRPr>
            </a:lvl1pPr>
            <a:lvl2pPr>
              <a:defRPr lang="de-DE" dirty="0">
                <a:solidFill>
                  <a:schemeClr val="bg1"/>
                </a:solidFill>
              </a:defRPr>
            </a:lvl2pPr>
            <a:lvl3pPr>
              <a:defRPr lang="de-DE" dirty="0">
                <a:solidFill>
                  <a:schemeClr val="bg1"/>
                </a:solidFill>
              </a:defRPr>
            </a:lvl3pPr>
            <a:lvl4pPr>
              <a:defRPr lang="de-DE" dirty="0">
                <a:solidFill>
                  <a:schemeClr val="bg1"/>
                </a:solidFill>
              </a:defRPr>
            </a:lvl4pPr>
            <a:lvl5pPr>
              <a:defRPr lang="de-DE" dirty="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Bildplatzhalter 6">
            <a:extLst>
              <a:ext uri="{FF2B5EF4-FFF2-40B4-BE49-F238E27FC236}">
                <a16:creationId xmlns:a16="http://schemas.microsoft.com/office/drawing/2014/main" id="{F076B9C5-28B1-4AD3-834B-8A3A05D39ED0}"/>
              </a:ext>
            </a:extLst>
          </p:cNvPr>
          <p:cNvSpPr>
            <a:spLocks noGrp="1"/>
          </p:cNvSpPr>
          <p:nvPr>
            <p:ph type="pic" sz="quarter" idx="32" hasCustomPrompt="1"/>
          </p:nvPr>
        </p:nvSpPr>
        <p:spPr bwMode="gray">
          <a:xfrm>
            <a:off x="4350900" y="1655828"/>
            <a:ext cx="3491100" cy="2232000"/>
          </a:xfrm>
          <a:prstGeom prst="rect">
            <a:avLst/>
          </a:prstGeom>
          <a:solidFill>
            <a:schemeClr val="bg2"/>
          </a:solidFill>
        </p:spPr>
        <p:txBody>
          <a:bodyPr vert="horz" lIns="0" tIns="0" rIns="0" bIns="0" rtlCol="0" anchor="ctr" anchorCtr="0">
            <a:normAutofit/>
          </a:bodyPr>
          <a:lstStyle>
            <a:lvl1pPr>
              <a:defRPr lang="de-DE"/>
            </a:lvl1pPr>
          </a:lstStyle>
          <a:p>
            <a:pPr marL="0" lvl="0" indent="0" algn="ctr">
              <a:buNone/>
            </a:pPr>
            <a:r>
              <a:rPr lang="de-DE"/>
              <a:t>Picture</a:t>
            </a:r>
          </a:p>
        </p:txBody>
      </p:sp>
      <p:sp>
        <p:nvSpPr>
          <p:cNvPr id="17" name="Bildplatzhalter 6">
            <a:extLst>
              <a:ext uri="{FF2B5EF4-FFF2-40B4-BE49-F238E27FC236}">
                <a16:creationId xmlns:a16="http://schemas.microsoft.com/office/drawing/2014/main" id="{85C77C06-9AE3-4A2D-9697-052FF9F603B0}"/>
              </a:ext>
            </a:extLst>
          </p:cNvPr>
          <p:cNvSpPr>
            <a:spLocks noGrp="1"/>
          </p:cNvSpPr>
          <p:nvPr>
            <p:ph type="pic" sz="quarter" idx="34" hasCustomPrompt="1"/>
          </p:nvPr>
        </p:nvSpPr>
        <p:spPr bwMode="gray">
          <a:xfrm>
            <a:off x="8148900" y="1655828"/>
            <a:ext cx="3491100" cy="2232000"/>
          </a:xfrm>
          <a:prstGeom prst="rect">
            <a:avLst/>
          </a:prstGeom>
          <a:solidFill>
            <a:schemeClr val="bg2"/>
          </a:solidFill>
        </p:spPr>
        <p:txBody>
          <a:bodyPr vert="horz" lIns="0" tIns="0" rIns="0" bIns="0" rtlCol="0" anchor="ctr" anchorCtr="0">
            <a:normAutofit/>
          </a:bodyPr>
          <a:lstStyle>
            <a:lvl1pPr>
              <a:defRPr lang="de-DE"/>
            </a:lvl1pPr>
          </a:lstStyle>
          <a:p>
            <a:pPr marL="0" lvl="0" indent="0" algn="ctr">
              <a:buNone/>
            </a:pPr>
            <a:r>
              <a:rPr lang="de-DE"/>
              <a:t>Picture</a:t>
            </a:r>
          </a:p>
        </p:txBody>
      </p:sp>
      <p:sp>
        <p:nvSpPr>
          <p:cNvPr id="12" name="Fußzeilenplatzhalter 4" title="NovaPathClassification">
            <a:extLst>
              <a:ext uri="{FF2B5EF4-FFF2-40B4-BE49-F238E27FC236}">
                <a16:creationId xmlns:a16="http://schemas.microsoft.com/office/drawing/2014/main" id="{2834C609-FC8B-404D-965F-3B5B7B949655}"/>
              </a:ext>
            </a:extLst>
          </p:cNvPr>
          <p:cNvSpPr txBox="1">
            <a:spLocks/>
          </p:cNvSpPr>
          <p:nvPr userDrawn="1"/>
        </p:nvSpPr>
        <p:spPr bwMode="gray">
          <a:xfrm>
            <a:off x="542925" y="6547813"/>
            <a:ext cx="681661" cy="180000"/>
          </a:xfrm>
          <a:prstGeom prst="rect">
            <a:avLst/>
          </a:prstGeom>
        </p:spPr>
        <p:txBody>
          <a:bodyPr vert="horz" lIns="0" tIns="0" rIns="0" bIns="0" rtlCol="0" anchor="t" anchorCtr="0">
            <a:noAutofit/>
          </a:bodyPr>
          <a:lstStyle>
            <a:defPPr>
              <a:defRPr lang="de-DE"/>
            </a:defPPr>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Tree>
    <p:extLst>
      <p:ext uri="{BB962C8B-B14F-4D97-AF65-F5344CB8AC3E}">
        <p14:creationId xmlns:p14="http://schemas.microsoft.com/office/powerpoint/2010/main" val="351187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7_Picture">
    <p:spTree>
      <p:nvGrpSpPr>
        <p:cNvPr id="1" name=""/>
        <p:cNvGrpSpPr/>
        <p:nvPr/>
      </p:nvGrpSpPr>
      <p:grpSpPr>
        <a:xfrm>
          <a:off x="0" y="0"/>
          <a:ext cx="0" cy="0"/>
          <a:chOff x="0" y="0"/>
          <a:chExt cx="0" cy="0"/>
        </a:xfrm>
      </p:grpSpPr>
      <p:sp>
        <p:nvSpPr>
          <p:cNvPr id="6" name="Bildplatzhalter 6">
            <a:extLst>
              <a:ext uri="{FF2B5EF4-FFF2-40B4-BE49-F238E27FC236}">
                <a16:creationId xmlns:a16="http://schemas.microsoft.com/office/drawing/2014/main" id="{9F49B903-371E-4F44-A848-9B6C9C78C1A1}"/>
              </a:ext>
            </a:extLst>
          </p:cNvPr>
          <p:cNvSpPr>
            <a:spLocks noGrp="1"/>
          </p:cNvSpPr>
          <p:nvPr>
            <p:ph type="pic" sz="quarter" idx="15" hasCustomPrompt="1"/>
          </p:nvPr>
        </p:nvSpPr>
        <p:spPr bwMode="gray">
          <a:xfrm>
            <a:off x="0" y="0"/>
            <a:ext cx="12192000" cy="6858000"/>
          </a:xfrm>
          <a:prstGeom prst="rect">
            <a:avLst/>
          </a:prstGeom>
          <a:solidFill>
            <a:schemeClr val="bg2"/>
          </a:solidFill>
        </p:spPr>
        <p:txBody>
          <a:bodyPr vert="horz" lIns="0" tIns="0" rIns="0" bIns="0" rtlCol="0" anchor="ctr" anchorCtr="0">
            <a:normAutofit/>
          </a:bodyPr>
          <a:lstStyle>
            <a:lvl1pPr>
              <a:defRPr lang="de-DE"/>
            </a:lvl1pPr>
          </a:lstStyle>
          <a:p>
            <a:pPr marL="0" lvl="0" indent="0" algn="ctr">
              <a:buNone/>
            </a:pPr>
            <a:r>
              <a:rPr lang="de-DE"/>
              <a:t>Picture</a:t>
            </a:r>
          </a:p>
        </p:txBody>
      </p:sp>
      <p:sp>
        <p:nvSpPr>
          <p:cNvPr id="11" name="Textplatzhalter 10">
            <a:extLst>
              <a:ext uri="{FF2B5EF4-FFF2-40B4-BE49-F238E27FC236}">
                <a16:creationId xmlns:a16="http://schemas.microsoft.com/office/drawing/2014/main" id="{8B1E7AEB-CB1E-479B-8106-85B1E2C2D756}"/>
              </a:ext>
            </a:extLst>
          </p:cNvPr>
          <p:cNvSpPr>
            <a:spLocks noGrp="1"/>
          </p:cNvSpPr>
          <p:nvPr>
            <p:ph type="body" sz="quarter" idx="18" hasCustomPrompt="1"/>
          </p:nvPr>
        </p:nvSpPr>
        <p:spPr bwMode="gray">
          <a:xfrm>
            <a:off x="-1" y="-1"/>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a:gradFill flip="none" rotWithShape="1">
            <a:gsLst>
              <a:gs pos="0">
                <a:schemeClr val="accent3"/>
              </a:gs>
              <a:gs pos="20000">
                <a:schemeClr val="accent3">
                  <a:alpha val="61000"/>
                </a:schemeClr>
              </a:gs>
              <a:gs pos="100000">
                <a:schemeClr val="accent1">
                  <a:alpha val="11000"/>
                </a:schemeClr>
              </a:gs>
            </a:gsLst>
            <a:lin ang="18900000" scaled="1"/>
            <a:tileRect/>
          </a:gradFill>
        </p:spPr>
        <p:txBody>
          <a:bodyPr wrap="square">
            <a:noAutofit/>
          </a:bodyPr>
          <a:lstStyle>
            <a:lvl1pPr marL="0" indent="0">
              <a:buNone/>
              <a:defRPr/>
            </a:lvl1pPr>
          </a:lstStyle>
          <a:p>
            <a:pPr lvl="0"/>
            <a:r>
              <a:rPr lang="de-DE"/>
              <a:t> </a:t>
            </a:r>
          </a:p>
        </p:txBody>
      </p:sp>
      <p:sp>
        <p:nvSpPr>
          <p:cNvPr id="2" name="Titel 1">
            <a:extLst>
              <a:ext uri="{FF2B5EF4-FFF2-40B4-BE49-F238E27FC236}">
                <a16:creationId xmlns:a16="http://schemas.microsoft.com/office/drawing/2014/main" id="{0EA7F64E-B3DE-47DE-B6BA-B6A2E4A00F26}"/>
              </a:ext>
            </a:extLst>
          </p:cNvPr>
          <p:cNvSpPr>
            <a:spLocks noGrp="1"/>
          </p:cNvSpPr>
          <p:nvPr>
            <p:ph type="title"/>
          </p:nvPr>
        </p:nvSpPr>
        <p:spPr bwMode="gray"/>
        <p:txBody>
          <a:bodyPr/>
          <a:lstStyle>
            <a:lvl1pPr>
              <a:defRPr>
                <a:solidFill>
                  <a:schemeClr val="bg1"/>
                </a:solidFill>
              </a:defRPr>
            </a:lvl1pPr>
          </a:lstStyle>
          <a:p>
            <a:r>
              <a:rPr lang="de-DE"/>
              <a:t>Mastertitelformat bearbeiten</a:t>
            </a:r>
            <a:endParaRPr lang="en-US"/>
          </a:p>
        </p:txBody>
      </p:sp>
      <p:sp>
        <p:nvSpPr>
          <p:cNvPr id="4" name="Fußzeilenplatzhalter 3">
            <a:extLst>
              <a:ext uri="{FF2B5EF4-FFF2-40B4-BE49-F238E27FC236}">
                <a16:creationId xmlns:a16="http://schemas.microsoft.com/office/drawing/2014/main" id="{FCA05B90-E59B-4BAA-9CAD-AF210EB77305}"/>
              </a:ext>
            </a:extLst>
          </p:cNvPr>
          <p:cNvSpPr>
            <a:spLocks noGrp="1"/>
          </p:cNvSpPr>
          <p:nvPr>
            <p:ph type="ftr" sz="quarter" idx="11"/>
          </p:nvPr>
        </p:nvSpPr>
        <p:spPr bwMode="gray"/>
        <p:txBody>
          <a:bodyPr/>
          <a:lstStyle>
            <a:lvl1pPr>
              <a:defRPr>
                <a:solidFill>
                  <a:schemeClr val="bg1"/>
                </a:solidFill>
              </a:defRPr>
            </a:lvl1pPr>
          </a:lstStyle>
          <a:p>
            <a:r>
              <a:rPr lang="de-DE"/>
              <a:t>© SCHOTT AG, Konkretisierung VBGNext, SKp, TSI-9</a:t>
            </a:r>
            <a:endParaRPr lang="en-US"/>
          </a:p>
        </p:txBody>
      </p:sp>
      <p:sp>
        <p:nvSpPr>
          <p:cNvPr id="5" name="Foliennummernplatzhalter 4">
            <a:extLst>
              <a:ext uri="{FF2B5EF4-FFF2-40B4-BE49-F238E27FC236}">
                <a16:creationId xmlns:a16="http://schemas.microsoft.com/office/drawing/2014/main" id="{42166FA4-A123-4AC5-9228-298DFCB7E215}"/>
              </a:ext>
            </a:extLst>
          </p:cNvPr>
          <p:cNvSpPr>
            <a:spLocks noGrp="1"/>
          </p:cNvSpPr>
          <p:nvPr>
            <p:ph type="sldNum" sz="quarter" idx="12"/>
          </p:nvPr>
        </p:nvSpPr>
        <p:spPr bwMode="gray"/>
        <p:txBody>
          <a:bodyPr/>
          <a:lstStyle>
            <a:lvl1pPr>
              <a:defRPr>
                <a:solidFill>
                  <a:schemeClr val="bg1"/>
                </a:solidFill>
              </a:defRPr>
            </a:lvl1pPr>
          </a:lstStyle>
          <a:p>
            <a:fld id="{7245A306-5EF2-4083-AB9E-2472D641A29E}" type="slidenum">
              <a:rPr lang="de-DE" smtClean="0"/>
              <a:pPr/>
              <a:t>‹Nr.›</a:t>
            </a:fld>
            <a:endParaRPr lang="de-DE"/>
          </a:p>
        </p:txBody>
      </p:sp>
      <p:sp>
        <p:nvSpPr>
          <p:cNvPr id="9" name="Textplatzhalter 3">
            <a:extLst>
              <a:ext uri="{FF2B5EF4-FFF2-40B4-BE49-F238E27FC236}">
                <a16:creationId xmlns:a16="http://schemas.microsoft.com/office/drawing/2014/main" id="{43AA2502-0203-46E5-B241-035D2A449A76}"/>
              </a:ext>
            </a:extLst>
          </p:cNvPr>
          <p:cNvSpPr>
            <a:spLocks noGrp="1"/>
          </p:cNvSpPr>
          <p:nvPr>
            <p:ph type="body" sz="quarter" idx="31" hasCustomPrompt="1"/>
          </p:nvPr>
        </p:nvSpPr>
        <p:spPr bwMode="gray">
          <a:xfrm>
            <a:off x="552900" y="1197444"/>
            <a:ext cx="11087100" cy="216000"/>
          </a:xfrm>
          <a:prstGeom prst="rect">
            <a:avLst/>
          </a:prstGeom>
        </p:spPr>
        <p:txBody>
          <a:bodyPr/>
          <a:lstStyle>
            <a:lvl1pPr marL="0" indent="0">
              <a:buNone/>
              <a:defRPr>
                <a:solidFill>
                  <a:schemeClr val="bg1"/>
                </a:solidFill>
              </a:defRPr>
            </a:lvl1pPr>
          </a:lstStyle>
          <a:p>
            <a:pPr lvl="0"/>
            <a:r>
              <a:rPr lang="en-US" noProof="0"/>
              <a:t>Click to edit text</a:t>
            </a:r>
          </a:p>
        </p:txBody>
      </p:sp>
      <p:sp>
        <p:nvSpPr>
          <p:cNvPr id="12" name="Textplatzhalter 18">
            <a:extLst>
              <a:ext uri="{FF2B5EF4-FFF2-40B4-BE49-F238E27FC236}">
                <a16:creationId xmlns:a16="http://schemas.microsoft.com/office/drawing/2014/main" id="{3966F619-0609-4663-B986-854A7F29134C}"/>
              </a:ext>
            </a:extLst>
          </p:cNvPr>
          <p:cNvSpPr>
            <a:spLocks noGrp="1" noChangeAspect="1"/>
          </p:cNvSpPr>
          <p:nvPr>
            <p:ph type="body" sz="quarter" idx="28" hasCustomPrompt="1"/>
          </p:nvPr>
        </p:nvSpPr>
        <p:spPr bwMode="gray">
          <a:xfrm>
            <a:off x="10163174" y="6119584"/>
            <a:ext cx="1476825" cy="738413"/>
          </a:xfrm>
          <a:custGeom>
            <a:avLst/>
            <a:gdLst>
              <a:gd name="connsiteX0" fmla="*/ 0 w 2321496"/>
              <a:gd name="connsiteY0" fmla="*/ 0 h 1160748"/>
              <a:gd name="connsiteX1" fmla="*/ 2321496 w 2321496"/>
              <a:gd name="connsiteY1" fmla="*/ 0 h 1160748"/>
              <a:gd name="connsiteX2" fmla="*/ 2321496 w 2321496"/>
              <a:gd name="connsiteY2" fmla="*/ 1160748 h 1160748"/>
              <a:gd name="connsiteX3" fmla="*/ 0 w 2321496"/>
              <a:gd name="connsiteY3" fmla="*/ 1160748 h 1160748"/>
            </a:gdLst>
            <a:ahLst/>
            <a:cxnLst>
              <a:cxn ang="0">
                <a:pos x="connsiteX0" y="connsiteY0"/>
              </a:cxn>
              <a:cxn ang="0">
                <a:pos x="connsiteX1" y="connsiteY1"/>
              </a:cxn>
              <a:cxn ang="0">
                <a:pos x="connsiteX2" y="connsiteY2"/>
              </a:cxn>
              <a:cxn ang="0">
                <a:pos x="connsiteX3" y="connsiteY3"/>
              </a:cxn>
            </a:cxnLst>
            <a:rect l="l" t="t" r="r" b="b"/>
            <a:pathLst>
              <a:path w="2321496" h="1160748">
                <a:moveTo>
                  <a:pt x="0" y="0"/>
                </a:moveTo>
                <a:lnTo>
                  <a:pt x="2321496" y="0"/>
                </a:lnTo>
                <a:lnTo>
                  <a:pt x="2321496" y="1160748"/>
                </a:lnTo>
                <a:lnTo>
                  <a:pt x="0" y="1160748"/>
                </a:lnTo>
                <a:close/>
              </a:path>
            </a:pathLst>
          </a:custGeom>
          <a:blipFill>
            <a:blip r:embed="rId2">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pPr lvl="0"/>
            <a:r>
              <a:rPr lang="de-DE"/>
              <a:t> </a:t>
            </a:r>
          </a:p>
        </p:txBody>
      </p:sp>
      <p:sp>
        <p:nvSpPr>
          <p:cNvPr id="10" name="Fußzeilenplatzhalter 4" title="NovaPathClassification">
            <a:extLst>
              <a:ext uri="{FF2B5EF4-FFF2-40B4-BE49-F238E27FC236}">
                <a16:creationId xmlns:a16="http://schemas.microsoft.com/office/drawing/2014/main" id="{2834C609-FC8B-404D-965F-3B5B7B949655}"/>
              </a:ext>
            </a:extLst>
          </p:cNvPr>
          <p:cNvSpPr txBox="1">
            <a:spLocks/>
          </p:cNvSpPr>
          <p:nvPr userDrawn="1"/>
        </p:nvSpPr>
        <p:spPr bwMode="gray">
          <a:xfrm>
            <a:off x="542925" y="6547813"/>
            <a:ext cx="681661" cy="180000"/>
          </a:xfrm>
          <a:prstGeom prst="rect">
            <a:avLst/>
          </a:prstGeom>
        </p:spPr>
        <p:txBody>
          <a:bodyPr vert="horz" lIns="0" tIns="0" rIns="0" bIns="0" rtlCol="0" anchor="t" anchorCtr="0">
            <a:noAutofit/>
          </a:bodyPr>
          <a:lstStyle>
            <a:defPPr>
              <a:defRPr lang="de-DE"/>
            </a:defPPr>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Tree>
    <p:extLst>
      <p:ext uri="{BB962C8B-B14F-4D97-AF65-F5344CB8AC3E}">
        <p14:creationId xmlns:p14="http://schemas.microsoft.com/office/powerpoint/2010/main" val="348441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8_Text+Picture">
    <p:spTree>
      <p:nvGrpSpPr>
        <p:cNvPr id="1" name=""/>
        <p:cNvGrpSpPr/>
        <p:nvPr/>
      </p:nvGrpSpPr>
      <p:grpSpPr>
        <a:xfrm>
          <a:off x="0" y="0"/>
          <a:ext cx="0" cy="0"/>
          <a:chOff x="0" y="0"/>
          <a:chExt cx="0" cy="0"/>
        </a:xfrm>
      </p:grpSpPr>
      <p:sp>
        <p:nvSpPr>
          <p:cNvPr id="6" name="Bildplatzhalter 6">
            <a:extLst>
              <a:ext uri="{FF2B5EF4-FFF2-40B4-BE49-F238E27FC236}">
                <a16:creationId xmlns:a16="http://schemas.microsoft.com/office/drawing/2014/main" id="{9F49B903-371E-4F44-A848-9B6C9C78C1A1}"/>
              </a:ext>
            </a:extLst>
          </p:cNvPr>
          <p:cNvSpPr>
            <a:spLocks noGrp="1"/>
          </p:cNvSpPr>
          <p:nvPr>
            <p:ph type="pic" sz="quarter" idx="15" hasCustomPrompt="1"/>
          </p:nvPr>
        </p:nvSpPr>
        <p:spPr bwMode="gray">
          <a:xfrm>
            <a:off x="0" y="0"/>
            <a:ext cx="12192000" cy="6858000"/>
          </a:xfrm>
          <a:prstGeom prst="rect">
            <a:avLst/>
          </a:prstGeom>
          <a:solidFill>
            <a:schemeClr val="bg2"/>
          </a:solidFill>
        </p:spPr>
        <p:txBody>
          <a:bodyPr vert="horz" lIns="0" tIns="0" rIns="0" bIns="0" rtlCol="0" anchor="ctr" anchorCtr="0">
            <a:normAutofit/>
          </a:bodyPr>
          <a:lstStyle>
            <a:lvl1pPr>
              <a:defRPr lang="de-DE"/>
            </a:lvl1pPr>
          </a:lstStyle>
          <a:p>
            <a:pPr marL="0" lvl="0" indent="0" algn="ctr">
              <a:buNone/>
            </a:pPr>
            <a:r>
              <a:rPr lang="de-DE"/>
              <a:t>Picture</a:t>
            </a:r>
          </a:p>
        </p:txBody>
      </p:sp>
      <p:sp>
        <p:nvSpPr>
          <p:cNvPr id="11" name="Textplatzhalter 10">
            <a:extLst>
              <a:ext uri="{FF2B5EF4-FFF2-40B4-BE49-F238E27FC236}">
                <a16:creationId xmlns:a16="http://schemas.microsoft.com/office/drawing/2014/main" id="{8B1E7AEB-CB1E-479B-8106-85B1E2C2D756}"/>
              </a:ext>
            </a:extLst>
          </p:cNvPr>
          <p:cNvSpPr>
            <a:spLocks noGrp="1"/>
          </p:cNvSpPr>
          <p:nvPr>
            <p:ph type="body" sz="quarter" idx="18" hasCustomPrompt="1"/>
          </p:nvPr>
        </p:nvSpPr>
        <p:spPr bwMode="gray">
          <a:xfrm>
            <a:off x="-1" y="-1"/>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a:gradFill flip="none" rotWithShape="1">
            <a:gsLst>
              <a:gs pos="0">
                <a:schemeClr val="accent3"/>
              </a:gs>
              <a:gs pos="32000">
                <a:schemeClr val="accent3">
                  <a:alpha val="85000"/>
                </a:schemeClr>
              </a:gs>
              <a:gs pos="100000">
                <a:schemeClr val="accent1">
                  <a:alpha val="25000"/>
                </a:schemeClr>
              </a:gs>
            </a:gsLst>
            <a:lin ang="21000000" scaled="0"/>
            <a:tileRect/>
          </a:gradFill>
        </p:spPr>
        <p:txBody>
          <a:bodyPr wrap="square">
            <a:noAutofit/>
          </a:bodyPr>
          <a:lstStyle>
            <a:lvl1pPr marL="0" indent="0">
              <a:buNone/>
              <a:defRPr/>
            </a:lvl1pPr>
          </a:lstStyle>
          <a:p>
            <a:pPr lvl="0"/>
            <a:r>
              <a:rPr lang="de-DE"/>
              <a:t> </a:t>
            </a:r>
          </a:p>
        </p:txBody>
      </p:sp>
      <p:sp>
        <p:nvSpPr>
          <p:cNvPr id="2" name="Titel 1">
            <a:extLst>
              <a:ext uri="{FF2B5EF4-FFF2-40B4-BE49-F238E27FC236}">
                <a16:creationId xmlns:a16="http://schemas.microsoft.com/office/drawing/2014/main" id="{0EA7F64E-B3DE-47DE-B6BA-B6A2E4A00F26}"/>
              </a:ext>
            </a:extLst>
          </p:cNvPr>
          <p:cNvSpPr>
            <a:spLocks noGrp="1"/>
          </p:cNvSpPr>
          <p:nvPr>
            <p:ph type="title"/>
          </p:nvPr>
        </p:nvSpPr>
        <p:spPr bwMode="gray"/>
        <p:txBody>
          <a:bodyPr/>
          <a:lstStyle>
            <a:lvl1pPr>
              <a:defRPr>
                <a:solidFill>
                  <a:schemeClr val="bg1"/>
                </a:solidFill>
              </a:defRPr>
            </a:lvl1pPr>
          </a:lstStyle>
          <a:p>
            <a:r>
              <a:rPr lang="de-DE"/>
              <a:t>Mastertitelformat bearbeiten</a:t>
            </a:r>
            <a:endParaRPr lang="en-US"/>
          </a:p>
        </p:txBody>
      </p:sp>
      <p:sp>
        <p:nvSpPr>
          <p:cNvPr id="4" name="Fußzeilenplatzhalter 3">
            <a:extLst>
              <a:ext uri="{FF2B5EF4-FFF2-40B4-BE49-F238E27FC236}">
                <a16:creationId xmlns:a16="http://schemas.microsoft.com/office/drawing/2014/main" id="{FCA05B90-E59B-4BAA-9CAD-AF210EB77305}"/>
              </a:ext>
            </a:extLst>
          </p:cNvPr>
          <p:cNvSpPr>
            <a:spLocks noGrp="1"/>
          </p:cNvSpPr>
          <p:nvPr>
            <p:ph type="ftr" sz="quarter" idx="11"/>
          </p:nvPr>
        </p:nvSpPr>
        <p:spPr bwMode="gray"/>
        <p:txBody>
          <a:bodyPr/>
          <a:lstStyle>
            <a:lvl1pPr>
              <a:defRPr>
                <a:solidFill>
                  <a:schemeClr val="bg1"/>
                </a:solidFill>
              </a:defRPr>
            </a:lvl1pPr>
          </a:lstStyle>
          <a:p>
            <a:r>
              <a:rPr lang="de-DE"/>
              <a:t>© SCHOTT AG, Konkretisierung VBGNext, SKp, TSI-9</a:t>
            </a:r>
            <a:endParaRPr lang="en-US"/>
          </a:p>
        </p:txBody>
      </p:sp>
      <p:sp>
        <p:nvSpPr>
          <p:cNvPr id="5" name="Foliennummernplatzhalter 4">
            <a:extLst>
              <a:ext uri="{FF2B5EF4-FFF2-40B4-BE49-F238E27FC236}">
                <a16:creationId xmlns:a16="http://schemas.microsoft.com/office/drawing/2014/main" id="{42166FA4-A123-4AC5-9228-298DFCB7E215}"/>
              </a:ext>
            </a:extLst>
          </p:cNvPr>
          <p:cNvSpPr>
            <a:spLocks noGrp="1"/>
          </p:cNvSpPr>
          <p:nvPr>
            <p:ph type="sldNum" sz="quarter" idx="12"/>
          </p:nvPr>
        </p:nvSpPr>
        <p:spPr bwMode="gray"/>
        <p:txBody>
          <a:bodyPr/>
          <a:lstStyle>
            <a:lvl1pPr>
              <a:defRPr>
                <a:solidFill>
                  <a:schemeClr val="bg1"/>
                </a:solidFill>
              </a:defRPr>
            </a:lvl1pPr>
          </a:lstStyle>
          <a:p>
            <a:fld id="{7245A306-5EF2-4083-AB9E-2472D641A29E}" type="slidenum">
              <a:rPr lang="de-DE" smtClean="0"/>
              <a:pPr/>
              <a:t>‹Nr.›</a:t>
            </a:fld>
            <a:endParaRPr lang="de-DE"/>
          </a:p>
        </p:txBody>
      </p:sp>
      <p:sp>
        <p:nvSpPr>
          <p:cNvPr id="10" name="Inhaltsplatzhalter 2">
            <a:extLst>
              <a:ext uri="{FF2B5EF4-FFF2-40B4-BE49-F238E27FC236}">
                <a16:creationId xmlns:a16="http://schemas.microsoft.com/office/drawing/2014/main" id="{3C69917F-D620-444D-B8AF-B9E64A82A823}"/>
              </a:ext>
            </a:extLst>
          </p:cNvPr>
          <p:cNvSpPr>
            <a:spLocks noGrp="1"/>
          </p:cNvSpPr>
          <p:nvPr>
            <p:ph idx="1" hasCustomPrompt="1"/>
          </p:nvPr>
        </p:nvSpPr>
        <p:spPr bwMode="gray">
          <a:xfrm>
            <a:off x="552000" y="1656000"/>
            <a:ext cx="5400000" cy="4248000"/>
          </a:xfrm>
          <a:prstGeom prst="rect">
            <a:avLst/>
          </a:prstGeom>
        </p:spPr>
        <p:txBody>
          <a:bodyPr vert="horz" lIns="0" tIns="0" rIns="0" bIns="0" rtlCol="0">
            <a:noAutofit/>
          </a:bodyPr>
          <a:lstStyle>
            <a:lvl1pPr>
              <a:buClr>
                <a:schemeClr val="bg1"/>
              </a:buClr>
              <a:defRPr lang="en-US" dirty="0">
                <a:solidFill>
                  <a:schemeClr val="bg1"/>
                </a:solidFill>
              </a:defRPr>
            </a:lvl1pPr>
            <a:lvl2pPr>
              <a:defRPr lang="de-DE" dirty="0">
                <a:solidFill>
                  <a:schemeClr val="bg1"/>
                </a:solidFill>
              </a:defRPr>
            </a:lvl2pPr>
            <a:lvl3pPr>
              <a:defRPr lang="de-DE" dirty="0">
                <a:solidFill>
                  <a:schemeClr val="bg1"/>
                </a:solidFill>
              </a:defRPr>
            </a:lvl3pPr>
            <a:lvl4pPr>
              <a:defRPr lang="de-DE" dirty="0">
                <a:solidFill>
                  <a:schemeClr val="bg1"/>
                </a:solidFill>
              </a:defRPr>
            </a:lvl4pPr>
            <a:lvl5pPr>
              <a:defRPr lang="de-DE" dirty="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platzhalter 18">
            <a:extLst>
              <a:ext uri="{FF2B5EF4-FFF2-40B4-BE49-F238E27FC236}">
                <a16:creationId xmlns:a16="http://schemas.microsoft.com/office/drawing/2014/main" id="{A93A9583-67B8-43C0-8E0C-D25DB5436033}"/>
              </a:ext>
            </a:extLst>
          </p:cNvPr>
          <p:cNvSpPr>
            <a:spLocks noGrp="1" noChangeAspect="1"/>
          </p:cNvSpPr>
          <p:nvPr>
            <p:ph type="body" sz="quarter" idx="28" hasCustomPrompt="1"/>
          </p:nvPr>
        </p:nvSpPr>
        <p:spPr bwMode="gray">
          <a:xfrm>
            <a:off x="10163174" y="6119584"/>
            <a:ext cx="1476825" cy="738413"/>
          </a:xfrm>
          <a:custGeom>
            <a:avLst/>
            <a:gdLst>
              <a:gd name="connsiteX0" fmla="*/ 0 w 2321496"/>
              <a:gd name="connsiteY0" fmla="*/ 0 h 1160748"/>
              <a:gd name="connsiteX1" fmla="*/ 2321496 w 2321496"/>
              <a:gd name="connsiteY1" fmla="*/ 0 h 1160748"/>
              <a:gd name="connsiteX2" fmla="*/ 2321496 w 2321496"/>
              <a:gd name="connsiteY2" fmla="*/ 1160748 h 1160748"/>
              <a:gd name="connsiteX3" fmla="*/ 0 w 2321496"/>
              <a:gd name="connsiteY3" fmla="*/ 1160748 h 1160748"/>
            </a:gdLst>
            <a:ahLst/>
            <a:cxnLst>
              <a:cxn ang="0">
                <a:pos x="connsiteX0" y="connsiteY0"/>
              </a:cxn>
              <a:cxn ang="0">
                <a:pos x="connsiteX1" y="connsiteY1"/>
              </a:cxn>
              <a:cxn ang="0">
                <a:pos x="connsiteX2" y="connsiteY2"/>
              </a:cxn>
              <a:cxn ang="0">
                <a:pos x="connsiteX3" y="connsiteY3"/>
              </a:cxn>
            </a:cxnLst>
            <a:rect l="l" t="t" r="r" b="b"/>
            <a:pathLst>
              <a:path w="2321496" h="1160748">
                <a:moveTo>
                  <a:pt x="0" y="0"/>
                </a:moveTo>
                <a:lnTo>
                  <a:pt x="2321496" y="0"/>
                </a:lnTo>
                <a:lnTo>
                  <a:pt x="2321496" y="1160748"/>
                </a:lnTo>
                <a:lnTo>
                  <a:pt x="0" y="1160748"/>
                </a:lnTo>
                <a:close/>
              </a:path>
            </a:pathLst>
          </a:custGeom>
          <a:blipFill>
            <a:blip r:embed="rId2">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pPr lvl="0"/>
            <a:r>
              <a:rPr lang="de-DE"/>
              <a:t> </a:t>
            </a:r>
          </a:p>
        </p:txBody>
      </p:sp>
      <p:sp>
        <p:nvSpPr>
          <p:cNvPr id="12" name="Fußzeilenplatzhalter 4" title="NovaPathClassification">
            <a:extLst>
              <a:ext uri="{FF2B5EF4-FFF2-40B4-BE49-F238E27FC236}">
                <a16:creationId xmlns:a16="http://schemas.microsoft.com/office/drawing/2014/main" id="{2834C609-FC8B-404D-965F-3B5B7B949655}"/>
              </a:ext>
            </a:extLst>
          </p:cNvPr>
          <p:cNvSpPr txBox="1">
            <a:spLocks/>
          </p:cNvSpPr>
          <p:nvPr userDrawn="1"/>
        </p:nvSpPr>
        <p:spPr bwMode="gray">
          <a:xfrm>
            <a:off x="542925" y="6547813"/>
            <a:ext cx="681661" cy="180000"/>
          </a:xfrm>
          <a:prstGeom prst="rect">
            <a:avLst/>
          </a:prstGeom>
        </p:spPr>
        <p:txBody>
          <a:bodyPr vert="horz" lIns="0" tIns="0" rIns="0" bIns="0" rtlCol="0" anchor="t" anchorCtr="0">
            <a:noAutofit/>
          </a:bodyPr>
          <a:lstStyle>
            <a:defPPr>
              <a:defRPr lang="de-DE"/>
            </a:defPPr>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Tree>
    <p:extLst>
      <p:ext uri="{BB962C8B-B14F-4D97-AF65-F5344CB8AC3E}">
        <p14:creationId xmlns:p14="http://schemas.microsoft.com/office/powerpoint/2010/main" val="176884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9_Dark_Background_2">
    <p:spTree>
      <p:nvGrpSpPr>
        <p:cNvPr id="1" name=""/>
        <p:cNvGrpSpPr/>
        <p:nvPr/>
      </p:nvGrpSpPr>
      <p:grpSpPr>
        <a:xfrm>
          <a:off x="0" y="0"/>
          <a:ext cx="0" cy="0"/>
          <a:chOff x="0" y="0"/>
          <a:chExt cx="0" cy="0"/>
        </a:xfrm>
      </p:grpSpPr>
      <p:pic>
        <p:nvPicPr>
          <p:cNvPr id="12" name="Bildplatzhalter 8">
            <a:extLst>
              <a:ext uri="{FF2B5EF4-FFF2-40B4-BE49-F238E27FC236}">
                <a16:creationId xmlns:a16="http://schemas.microsoft.com/office/drawing/2014/main" id="{A75CC834-AE3A-4744-8D14-12C759B18A2F}"/>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colorTemperature colorTemp="4700"/>
                    </a14:imgEffect>
                    <a14:imgEffect>
                      <a14:saturation sat="33000"/>
                    </a14:imgEffect>
                    <a14:imgEffect>
                      <a14:brightnessContrast bright="20000" contrast="-20000"/>
                    </a14:imgEffect>
                  </a14:imgLayer>
                </a14:imgProps>
              </a:ext>
              <a:ext uri="{28A0092B-C50C-407E-A947-70E740481C1C}">
                <a14:useLocalDpi xmlns:a14="http://schemas.microsoft.com/office/drawing/2010/main"/>
              </a:ext>
            </a:extLst>
          </a:blip>
          <a:srcRect l="44" r="44"/>
          <a:stretch>
            <a:fillRect/>
          </a:stretch>
        </p:blipFill>
        <p:spPr bwMode="gray">
          <a:xfrm>
            <a:off x="0" y="0"/>
            <a:ext cx="12192000" cy="6858000"/>
          </a:xfrm>
          <a:prstGeom prst="rect">
            <a:avLst/>
          </a:prstGeom>
        </p:spPr>
      </p:pic>
      <p:sp>
        <p:nvSpPr>
          <p:cNvPr id="17" name="Freihandform: Form 16">
            <a:extLst>
              <a:ext uri="{FF2B5EF4-FFF2-40B4-BE49-F238E27FC236}">
                <a16:creationId xmlns:a16="http://schemas.microsoft.com/office/drawing/2014/main" id="{FD89CB01-57A9-4B1C-94EE-1DC9CF7D5B93}"/>
              </a:ext>
            </a:extLst>
          </p:cNvPr>
          <p:cNvSpPr/>
          <p:nvPr userDrawn="1"/>
        </p:nvSpPr>
        <p:spPr bwMode="gray">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a:gradFill>
            <a:gsLst>
              <a:gs pos="54000">
                <a:schemeClr val="accent3">
                  <a:lumMod val="75000"/>
                  <a:alpha val="50000"/>
                </a:schemeClr>
              </a:gs>
              <a:gs pos="14000">
                <a:schemeClr val="accent3">
                  <a:alpha val="40000"/>
                </a:schemeClr>
              </a:gs>
            </a:gsLst>
            <a:lin ang="5400000" scaled="0"/>
          </a:gradFill>
        </p:spPr>
        <p:txBody>
          <a:bodyPr vert="horz" wrap="square" lIns="0" tIns="0" rIns="0" bIns="0" rtlCol="0">
            <a:noAutofit/>
          </a:bodyPr>
          <a:lstStyle/>
          <a:p>
            <a:pPr lvl="0" indent="0">
              <a:lnSpc>
                <a:spcPct val="90000"/>
              </a:lnSpc>
              <a:spcBef>
                <a:spcPts val="800"/>
              </a:spcBef>
              <a:buClr>
                <a:schemeClr val="accent3"/>
              </a:buClr>
              <a:buFont typeface="Wingdings" panose="05000000000000000000" pitchFamily="2" charset="2"/>
              <a:buNone/>
            </a:pPr>
            <a:endParaRPr lang="en-US" sz="1600">
              <a:solidFill>
                <a:schemeClr val="tx2"/>
              </a:solidFill>
            </a:endParaRPr>
          </a:p>
        </p:txBody>
      </p:sp>
      <p:sp>
        <p:nvSpPr>
          <p:cNvPr id="5" name="Fußzeilenplatzhalter 4">
            <a:extLst>
              <a:ext uri="{FF2B5EF4-FFF2-40B4-BE49-F238E27FC236}">
                <a16:creationId xmlns:a16="http://schemas.microsoft.com/office/drawing/2014/main" id="{A19E041E-E982-4E50-AD1F-534ACB452A5F}"/>
              </a:ext>
            </a:extLst>
          </p:cNvPr>
          <p:cNvSpPr>
            <a:spLocks noGrp="1"/>
          </p:cNvSpPr>
          <p:nvPr>
            <p:ph type="ftr" sz="quarter" idx="11"/>
          </p:nvPr>
        </p:nvSpPr>
        <p:spPr bwMode="gray"/>
        <p:txBody>
          <a:bodyPr/>
          <a:lstStyle>
            <a:lvl1pPr>
              <a:defRPr>
                <a:solidFill>
                  <a:schemeClr val="bg1"/>
                </a:solidFill>
              </a:defRPr>
            </a:lvl1pPr>
          </a:lstStyle>
          <a:p>
            <a:r>
              <a:rPr lang="de-DE"/>
              <a:t>© SCHOTT AG, Konkretisierung VBGNext, SKp, TSI-9</a:t>
            </a:r>
            <a:endParaRPr lang="en-US"/>
          </a:p>
        </p:txBody>
      </p:sp>
      <p:sp>
        <p:nvSpPr>
          <p:cNvPr id="6" name="Foliennummernplatzhalter 5">
            <a:extLst>
              <a:ext uri="{FF2B5EF4-FFF2-40B4-BE49-F238E27FC236}">
                <a16:creationId xmlns:a16="http://schemas.microsoft.com/office/drawing/2014/main" id="{F0E309B2-01A8-4B84-8FE8-BBECDA1735BB}"/>
              </a:ext>
            </a:extLst>
          </p:cNvPr>
          <p:cNvSpPr>
            <a:spLocks noGrp="1"/>
          </p:cNvSpPr>
          <p:nvPr>
            <p:ph type="sldNum" sz="quarter" idx="12"/>
          </p:nvPr>
        </p:nvSpPr>
        <p:spPr bwMode="gray"/>
        <p:txBody>
          <a:bodyPr/>
          <a:lstStyle>
            <a:lvl1pPr>
              <a:defRPr b="1">
                <a:solidFill>
                  <a:schemeClr val="bg1"/>
                </a:solidFill>
              </a:defRPr>
            </a:lvl1pPr>
          </a:lstStyle>
          <a:p>
            <a:fld id="{5451D7F1-8117-4C01-ADFC-C0DE525789EF}" type="slidenum">
              <a:rPr lang="en-US" smtClean="0"/>
              <a:pPr/>
              <a:t>‹Nr.›</a:t>
            </a:fld>
            <a:endParaRPr lang="en-US"/>
          </a:p>
        </p:txBody>
      </p:sp>
      <p:sp>
        <p:nvSpPr>
          <p:cNvPr id="8" name="Titel 7">
            <a:extLst>
              <a:ext uri="{FF2B5EF4-FFF2-40B4-BE49-F238E27FC236}">
                <a16:creationId xmlns:a16="http://schemas.microsoft.com/office/drawing/2014/main" id="{4F5D8919-0CC5-4136-959D-83A62E9C5DDD}"/>
              </a:ext>
            </a:extLst>
          </p:cNvPr>
          <p:cNvSpPr>
            <a:spLocks noGrp="1"/>
          </p:cNvSpPr>
          <p:nvPr>
            <p:ph type="title" hasCustomPrompt="1"/>
          </p:nvPr>
        </p:nvSpPr>
        <p:spPr bwMode="gray"/>
        <p:txBody>
          <a:bodyPr/>
          <a:lstStyle>
            <a:lvl1pPr>
              <a:defRPr>
                <a:solidFill>
                  <a:schemeClr val="bg1"/>
                </a:solidFill>
              </a:defRPr>
            </a:lvl1pPr>
          </a:lstStyle>
          <a:p>
            <a:r>
              <a:rPr lang="en-US"/>
              <a:t>Click to edit Master title style</a:t>
            </a:r>
          </a:p>
        </p:txBody>
      </p:sp>
      <p:sp>
        <p:nvSpPr>
          <p:cNvPr id="7" name="Textplatzhalter 3">
            <a:extLst>
              <a:ext uri="{FF2B5EF4-FFF2-40B4-BE49-F238E27FC236}">
                <a16:creationId xmlns:a16="http://schemas.microsoft.com/office/drawing/2014/main" id="{A7EC039B-6A41-47F5-858F-F9717622B5BD}"/>
              </a:ext>
            </a:extLst>
          </p:cNvPr>
          <p:cNvSpPr>
            <a:spLocks noGrp="1"/>
          </p:cNvSpPr>
          <p:nvPr>
            <p:ph type="body" sz="quarter" idx="13" hasCustomPrompt="1"/>
          </p:nvPr>
        </p:nvSpPr>
        <p:spPr bwMode="gray">
          <a:xfrm>
            <a:off x="552900" y="1197444"/>
            <a:ext cx="11087100" cy="216000"/>
          </a:xfrm>
          <a:prstGeom prst="rect">
            <a:avLst/>
          </a:prstGeom>
        </p:spPr>
        <p:txBody>
          <a:bodyPr/>
          <a:lstStyle>
            <a:lvl1pPr marL="0" indent="0">
              <a:buNone/>
              <a:defRPr>
                <a:solidFill>
                  <a:schemeClr val="bg1"/>
                </a:solidFill>
              </a:defRPr>
            </a:lvl1pPr>
          </a:lstStyle>
          <a:p>
            <a:pPr lvl="0"/>
            <a:r>
              <a:rPr lang="en-US" noProof="0"/>
              <a:t>Click to edit text</a:t>
            </a:r>
          </a:p>
        </p:txBody>
      </p:sp>
      <p:grpSp>
        <p:nvGrpSpPr>
          <p:cNvPr id="9" name="Gruppieren 8">
            <a:extLst>
              <a:ext uri="{FF2B5EF4-FFF2-40B4-BE49-F238E27FC236}">
                <a16:creationId xmlns:a16="http://schemas.microsoft.com/office/drawing/2014/main" id="{901E049C-C5DA-4ED8-B022-7D3633606987}"/>
              </a:ext>
            </a:extLst>
          </p:cNvPr>
          <p:cNvGrpSpPr/>
          <p:nvPr userDrawn="1"/>
        </p:nvGrpSpPr>
        <p:grpSpPr bwMode="gray">
          <a:xfrm>
            <a:off x="-672799" y="-495436"/>
            <a:ext cx="13566899" cy="7948131"/>
            <a:chOff x="-672799" y="-495436"/>
            <a:chExt cx="13566899" cy="7948131"/>
          </a:xfrm>
        </p:grpSpPr>
        <p:sp>
          <p:nvSpPr>
            <p:cNvPr id="10" name="Textfeld 9">
              <a:extLst>
                <a:ext uri="{FF2B5EF4-FFF2-40B4-BE49-F238E27FC236}">
                  <a16:creationId xmlns:a16="http://schemas.microsoft.com/office/drawing/2014/main" id="{28184FA5-5EDC-4695-BD62-6DE2256806B0}"/>
                </a:ext>
              </a:extLst>
            </p:cNvPr>
            <p:cNvSpPr txBox="1"/>
            <p:nvPr userDrawn="1"/>
          </p:nvSpPr>
          <p:spPr bwMode="gray">
            <a:xfrm>
              <a:off x="-672799" y="1656641"/>
              <a:ext cx="612067" cy="180020"/>
            </a:xfrm>
            <a:prstGeom prst="rect">
              <a:avLst/>
            </a:prstGeom>
            <a:noFill/>
          </p:spPr>
          <p:txBody>
            <a:bodyPr wrap="square" lIns="0" tIns="0" rIns="0" bIns="0" rtlCol="0">
              <a:noAutofit/>
            </a:bodyPr>
            <a:lstStyle/>
            <a:p>
              <a:pPr algn="r"/>
              <a:r>
                <a:rPr lang="en-US" sz="1000" b="1">
                  <a:solidFill>
                    <a:schemeClr val="accent1"/>
                  </a:solidFill>
                </a:rPr>
                <a:t>4 cm</a:t>
              </a:r>
            </a:p>
          </p:txBody>
        </p:sp>
        <p:sp>
          <p:nvSpPr>
            <p:cNvPr id="11" name="Textfeld 10">
              <a:extLst>
                <a:ext uri="{FF2B5EF4-FFF2-40B4-BE49-F238E27FC236}">
                  <a16:creationId xmlns:a16="http://schemas.microsoft.com/office/drawing/2014/main" id="{A493CD79-BF61-40AA-B726-8B012208B8D3}"/>
                </a:ext>
              </a:extLst>
            </p:cNvPr>
            <p:cNvSpPr txBox="1"/>
            <p:nvPr userDrawn="1"/>
          </p:nvSpPr>
          <p:spPr bwMode="gray">
            <a:xfrm>
              <a:off x="-672799" y="1431090"/>
              <a:ext cx="612067" cy="180020"/>
            </a:xfrm>
            <a:prstGeom prst="rect">
              <a:avLst/>
            </a:prstGeom>
            <a:noFill/>
          </p:spPr>
          <p:txBody>
            <a:bodyPr wrap="square" lIns="0" tIns="0" rIns="0" bIns="0" rtlCol="0">
              <a:noAutofit/>
            </a:bodyPr>
            <a:lstStyle/>
            <a:p>
              <a:pPr algn="r"/>
              <a:r>
                <a:rPr lang="en-US" sz="1000" b="1">
                  <a:solidFill>
                    <a:schemeClr val="accent1"/>
                  </a:solidFill>
                </a:rPr>
                <a:t>3,95 cm</a:t>
              </a:r>
            </a:p>
          </p:txBody>
        </p:sp>
        <p:cxnSp>
          <p:nvCxnSpPr>
            <p:cNvPr id="14" name="Gerader Verbinder 13">
              <a:extLst>
                <a:ext uri="{FF2B5EF4-FFF2-40B4-BE49-F238E27FC236}">
                  <a16:creationId xmlns:a16="http://schemas.microsoft.com/office/drawing/2014/main" id="{C9293316-4766-4579-9343-A2F0DB808F1B}"/>
                </a:ext>
              </a:extLst>
            </p:cNvPr>
            <p:cNvCxnSpPr>
              <a:cxnSpLocks/>
            </p:cNvCxnSpPr>
            <p:nvPr userDrawn="1"/>
          </p:nvCxnSpPr>
          <p:spPr bwMode="gray">
            <a:xfrm rot="16200000" flipV="1">
              <a:off x="-276732" y="1210517"/>
              <a:ext cx="0" cy="432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C9EE0550-1C2D-4160-8CF7-970D8F5DFDB8}"/>
                </a:ext>
              </a:extLst>
            </p:cNvPr>
            <p:cNvCxnSpPr>
              <a:cxnSpLocks/>
            </p:cNvCxnSpPr>
            <p:nvPr userDrawn="1"/>
          </p:nvCxnSpPr>
          <p:spPr bwMode="gray">
            <a:xfrm flipV="1">
              <a:off x="552000" y="-495436"/>
              <a:ext cx="0" cy="432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C7549329-AEAD-431A-A797-CF9F02B4E7CF}"/>
                </a:ext>
              </a:extLst>
            </p:cNvPr>
            <p:cNvSpPr txBox="1"/>
            <p:nvPr userDrawn="1"/>
          </p:nvSpPr>
          <p:spPr bwMode="gray">
            <a:xfrm>
              <a:off x="623392" y="-495436"/>
              <a:ext cx="612067" cy="180020"/>
            </a:xfrm>
            <a:prstGeom prst="rect">
              <a:avLst/>
            </a:prstGeom>
            <a:noFill/>
          </p:spPr>
          <p:txBody>
            <a:bodyPr wrap="square" lIns="0" tIns="0" rIns="0" bIns="0" rtlCol="0">
              <a:noAutofit/>
            </a:bodyPr>
            <a:lstStyle/>
            <a:p>
              <a:r>
                <a:rPr lang="en-US" sz="1000" b="1">
                  <a:solidFill>
                    <a:schemeClr val="accent1"/>
                  </a:solidFill>
                </a:rPr>
                <a:t>1,53 cm</a:t>
              </a:r>
            </a:p>
          </p:txBody>
        </p:sp>
        <p:cxnSp>
          <p:nvCxnSpPr>
            <p:cNvPr id="18" name="Gerader Verbinder 17">
              <a:extLst>
                <a:ext uri="{FF2B5EF4-FFF2-40B4-BE49-F238E27FC236}">
                  <a16:creationId xmlns:a16="http://schemas.microsoft.com/office/drawing/2014/main" id="{AC403326-D636-4D78-A4D5-AD91B0D71CBD}"/>
                </a:ext>
              </a:extLst>
            </p:cNvPr>
            <p:cNvCxnSpPr>
              <a:cxnSpLocks/>
            </p:cNvCxnSpPr>
            <p:nvPr userDrawn="1"/>
          </p:nvCxnSpPr>
          <p:spPr bwMode="gray">
            <a:xfrm flipV="1">
              <a:off x="11640000" y="-495436"/>
              <a:ext cx="0" cy="432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25BD8D65-4A02-4111-AD4F-3C3537CE8DE4}"/>
                </a:ext>
              </a:extLst>
            </p:cNvPr>
            <p:cNvSpPr txBox="1"/>
            <p:nvPr userDrawn="1"/>
          </p:nvSpPr>
          <p:spPr bwMode="gray">
            <a:xfrm>
              <a:off x="11711392" y="-495436"/>
              <a:ext cx="612067" cy="180020"/>
            </a:xfrm>
            <a:prstGeom prst="rect">
              <a:avLst/>
            </a:prstGeom>
            <a:noFill/>
          </p:spPr>
          <p:txBody>
            <a:bodyPr wrap="square" lIns="0" tIns="0" rIns="0" bIns="0" rtlCol="0">
              <a:noAutofit/>
            </a:bodyPr>
            <a:lstStyle/>
            <a:p>
              <a:r>
                <a:rPr lang="en-US" sz="1000" b="1">
                  <a:solidFill>
                    <a:schemeClr val="accent1"/>
                  </a:solidFill>
                </a:rPr>
                <a:t>32,33 cm</a:t>
              </a:r>
            </a:p>
          </p:txBody>
        </p:sp>
        <p:cxnSp>
          <p:nvCxnSpPr>
            <p:cNvPr id="20" name="Gerader Verbinder 19">
              <a:extLst>
                <a:ext uri="{FF2B5EF4-FFF2-40B4-BE49-F238E27FC236}">
                  <a16:creationId xmlns:a16="http://schemas.microsoft.com/office/drawing/2014/main" id="{9A6A2744-9A8F-4441-A192-E7C51F351D48}"/>
                </a:ext>
              </a:extLst>
            </p:cNvPr>
            <p:cNvCxnSpPr>
              <a:cxnSpLocks/>
            </p:cNvCxnSpPr>
            <p:nvPr userDrawn="1"/>
          </p:nvCxnSpPr>
          <p:spPr bwMode="gray">
            <a:xfrm rot="16200000" flipV="1">
              <a:off x="-276732" y="1440000"/>
              <a:ext cx="0" cy="432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A979DD47-9F91-4D87-95B7-709D7AB55C08}"/>
                </a:ext>
              </a:extLst>
            </p:cNvPr>
            <p:cNvCxnSpPr>
              <a:cxnSpLocks/>
            </p:cNvCxnSpPr>
            <p:nvPr userDrawn="1"/>
          </p:nvCxnSpPr>
          <p:spPr bwMode="gray">
            <a:xfrm rot="16200000" flipV="1">
              <a:off x="-276732" y="5688000"/>
              <a:ext cx="0" cy="432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A5E40070-583F-4EC7-90E3-DD5CF44D069E}"/>
                </a:ext>
              </a:extLst>
            </p:cNvPr>
            <p:cNvSpPr txBox="1"/>
            <p:nvPr userDrawn="1"/>
          </p:nvSpPr>
          <p:spPr bwMode="gray">
            <a:xfrm>
              <a:off x="-672799" y="5913276"/>
              <a:ext cx="612067" cy="180020"/>
            </a:xfrm>
            <a:prstGeom prst="rect">
              <a:avLst/>
            </a:prstGeom>
            <a:noFill/>
          </p:spPr>
          <p:txBody>
            <a:bodyPr wrap="square" lIns="0" tIns="0" rIns="0" bIns="0" rtlCol="0">
              <a:noAutofit/>
            </a:bodyPr>
            <a:lstStyle/>
            <a:p>
              <a:pPr algn="r"/>
              <a:r>
                <a:rPr lang="en-US" sz="1000" b="1">
                  <a:solidFill>
                    <a:schemeClr val="accent1"/>
                  </a:solidFill>
                </a:rPr>
                <a:t>15,8 cm</a:t>
              </a:r>
            </a:p>
          </p:txBody>
        </p:sp>
        <p:cxnSp>
          <p:nvCxnSpPr>
            <p:cNvPr id="23" name="Gerader Verbinder 22">
              <a:extLst>
                <a:ext uri="{FF2B5EF4-FFF2-40B4-BE49-F238E27FC236}">
                  <a16:creationId xmlns:a16="http://schemas.microsoft.com/office/drawing/2014/main" id="{AB337032-8180-4AA1-A1DD-B27F2FE7F9D1}"/>
                </a:ext>
              </a:extLst>
            </p:cNvPr>
            <p:cNvCxnSpPr>
              <a:cxnSpLocks/>
            </p:cNvCxnSpPr>
            <p:nvPr userDrawn="1"/>
          </p:nvCxnSpPr>
          <p:spPr bwMode="gray">
            <a:xfrm rot="16200000" flipV="1">
              <a:off x="-276732" y="103808"/>
              <a:ext cx="0" cy="432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E6C61349-0B95-4F2C-B873-8464F7001981}"/>
                </a:ext>
              </a:extLst>
            </p:cNvPr>
            <p:cNvSpPr txBox="1"/>
            <p:nvPr userDrawn="1"/>
          </p:nvSpPr>
          <p:spPr bwMode="gray">
            <a:xfrm>
              <a:off x="-672799" y="324381"/>
              <a:ext cx="612067" cy="180020"/>
            </a:xfrm>
            <a:prstGeom prst="rect">
              <a:avLst/>
            </a:prstGeom>
            <a:noFill/>
          </p:spPr>
          <p:txBody>
            <a:bodyPr wrap="square" lIns="0" tIns="0" rIns="0" bIns="0" rtlCol="0">
              <a:noAutofit/>
            </a:bodyPr>
            <a:lstStyle/>
            <a:p>
              <a:pPr algn="r"/>
              <a:r>
                <a:rPr lang="en-US" sz="1000" b="1">
                  <a:solidFill>
                    <a:schemeClr val="accent1"/>
                  </a:solidFill>
                </a:rPr>
                <a:t>1,0 cm</a:t>
              </a:r>
            </a:p>
          </p:txBody>
        </p:sp>
        <p:cxnSp>
          <p:nvCxnSpPr>
            <p:cNvPr id="25" name="Gerader Verbinder 24">
              <a:extLst>
                <a:ext uri="{FF2B5EF4-FFF2-40B4-BE49-F238E27FC236}">
                  <a16:creationId xmlns:a16="http://schemas.microsoft.com/office/drawing/2014/main" id="{ACEBFA39-E10E-4A5A-9537-DB83D3CB52CF}"/>
                </a:ext>
              </a:extLst>
            </p:cNvPr>
            <p:cNvCxnSpPr>
              <a:cxnSpLocks/>
            </p:cNvCxnSpPr>
            <p:nvPr userDrawn="1"/>
          </p:nvCxnSpPr>
          <p:spPr bwMode="gray">
            <a:xfrm rot="16200000" flipV="1">
              <a:off x="12498033" y="5904019"/>
              <a:ext cx="0" cy="432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2D42A6E8-9C34-4D40-A25B-AA5814EB0B2D}"/>
                </a:ext>
              </a:extLst>
            </p:cNvPr>
            <p:cNvSpPr txBox="1"/>
            <p:nvPr userDrawn="1"/>
          </p:nvSpPr>
          <p:spPr bwMode="gray">
            <a:xfrm>
              <a:off x="12282033" y="6159252"/>
              <a:ext cx="612067" cy="180020"/>
            </a:xfrm>
            <a:prstGeom prst="rect">
              <a:avLst/>
            </a:prstGeom>
            <a:noFill/>
          </p:spPr>
          <p:txBody>
            <a:bodyPr wrap="square" lIns="0" tIns="0" rIns="0" bIns="0" rtlCol="0">
              <a:noAutofit/>
            </a:bodyPr>
            <a:lstStyle/>
            <a:p>
              <a:pPr algn="l"/>
              <a:r>
                <a:rPr lang="en-US" sz="1000" b="1">
                  <a:solidFill>
                    <a:schemeClr val="accent1"/>
                  </a:solidFill>
                </a:rPr>
                <a:t>16,4 cm</a:t>
              </a:r>
            </a:p>
          </p:txBody>
        </p:sp>
        <p:cxnSp>
          <p:nvCxnSpPr>
            <p:cNvPr id="27" name="Gerader Verbinder 26">
              <a:extLst>
                <a:ext uri="{FF2B5EF4-FFF2-40B4-BE49-F238E27FC236}">
                  <a16:creationId xmlns:a16="http://schemas.microsoft.com/office/drawing/2014/main" id="{59B81370-C241-4D76-9028-F38A713C8BAA}"/>
                </a:ext>
              </a:extLst>
            </p:cNvPr>
            <p:cNvCxnSpPr>
              <a:cxnSpLocks/>
            </p:cNvCxnSpPr>
            <p:nvPr userDrawn="1"/>
          </p:nvCxnSpPr>
          <p:spPr bwMode="gray">
            <a:xfrm flipV="1">
              <a:off x="11640000" y="6962964"/>
              <a:ext cx="0" cy="432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9E4BD947-D672-4387-99E8-782F69C8E8B0}"/>
                </a:ext>
              </a:extLst>
            </p:cNvPr>
            <p:cNvSpPr txBox="1"/>
            <p:nvPr userDrawn="1"/>
          </p:nvSpPr>
          <p:spPr bwMode="gray">
            <a:xfrm>
              <a:off x="11711392" y="7272675"/>
              <a:ext cx="612067" cy="180020"/>
            </a:xfrm>
            <a:prstGeom prst="rect">
              <a:avLst/>
            </a:prstGeom>
            <a:noFill/>
          </p:spPr>
          <p:txBody>
            <a:bodyPr wrap="square" lIns="0" tIns="0" rIns="0" bIns="0" rtlCol="0">
              <a:noAutofit/>
            </a:bodyPr>
            <a:lstStyle/>
            <a:p>
              <a:r>
                <a:rPr lang="en-US" sz="1000" b="1">
                  <a:solidFill>
                    <a:schemeClr val="accent1"/>
                  </a:solidFill>
                </a:rPr>
                <a:t>32,33 cm</a:t>
              </a:r>
            </a:p>
          </p:txBody>
        </p:sp>
        <p:cxnSp>
          <p:nvCxnSpPr>
            <p:cNvPr id="29" name="Gerader Verbinder 28">
              <a:extLst>
                <a:ext uri="{FF2B5EF4-FFF2-40B4-BE49-F238E27FC236}">
                  <a16:creationId xmlns:a16="http://schemas.microsoft.com/office/drawing/2014/main" id="{439B3AEE-C02A-40FF-940C-B62AD1179359}"/>
                </a:ext>
              </a:extLst>
            </p:cNvPr>
            <p:cNvCxnSpPr>
              <a:cxnSpLocks/>
            </p:cNvCxnSpPr>
            <p:nvPr userDrawn="1"/>
          </p:nvCxnSpPr>
          <p:spPr bwMode="gray">
            <a:xfrm flipV="1">
              <a:off x="552000" y="6962964"/>
              <a:ext cx="0" cy="432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Textfeld 29">
              <a:extLst>
                <a:ext uri="{FF2B5EF4-FFF2-40B4-BE49-F238E27FC236}">
                  <a16:creationId xmlns:a16="http://schemas.microsoft.com/office/drawing/2014/main" id="{86E86955-7A24-45F8-8B51-3BA16AFF44E3}"/>
                </a:ext>
              </a:extLst>
            </p:cNvPr>
            <p:cNvSpPr txBox="1"/>
            <p:nvPr userDrawn="1"/>
          </p:nvSpPr>
          <p:spPr bwMode="gray">
            <a:xfrm>
              <a:off x="623392" y="7272675"/>
              <a:ext cx="612067" cy="57731"/>
            </a:xfrm>
            <a:prstGeom prst="rect">
              <a:avLst/>
            </a:prstGeom>
            <a:noFill/>
          </p:spPr>
          <p:txBody>
            <a:bodyPr wrap="square" lIns="0" tIns="0" rIns="0" bIns="0" rtlCol="0">
              <a:noAutofit/>
            </a:bodyPr>
            <a:lstStyle/>
            <a:p>
              <a:r>
                <a:rPr lang="en-US" sz="1000" b="1">
                  <a:solidFill>
                    <a:schemeClr val="accent1"/>
                  </a:solidFill>
                </a:rPr>
                <a:t>1,53 cm</a:t>
              </a:r>
            </a:p>
          </p:txBody>
        </p:sp>
        <p:cxnSp>
          <p:nvCxnSpPr>
            <p:cNvPr id="31" name="Gerader Verbinder 30">
              <a:extLst>
                <a:ext uri="{FF2B5EF4-FFF2-40B4-BE49-F238E27FC236}">
                  <a16:creationId xmlns:a16="http://schemas.microsoft.com/office/drawing/2014/main" id="{9C2BD02D-9DB9-4319-9D5C-C52ECEBCC1B2}"/>
                </a:ext>
              </a:extLst>
            </p:cNvPr>
            <p:cNvCxnSpPr>
              <a:cxnSpLocks/>
            </p:cNvCxnSpPr>
            <p:nvPr userDrawn="1"/>
          </p:nvCxnSpPr>
          <p:spPr bwMode="gray">
            <a:xfrm rot="16200000" flipV="1">
              <a:off x="-276732" y="6120000"/>
              <a:ext cx="0" cy="432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7DB1FA66-F442-4E9E-BBBE-E377AEB9E117}"/>
                </a:ext>
              </a:extLst>
            </p:cNvPr>
            <p:cNvSpPr txBox="1"/>
            <p:nvPr userDrawn="1"/>
          </p:nvSpPr>
          <p:spPr bwMode="gray">
            <a:xfrm>
              <a:off x="-672799" y="6353599"/>
              <a:ext cx="612067" cy="180020"/>
            </a:xfrm>
            <a:prstGeom prst="rect">
              <a:avLst/>
            </a:prstGeom>
            <a:noFill/>
          </p:spPr>
          <p:txBody>
            <a:bodyPr wrap="square" lIns="0" tIns="0" rIns="0" bIns="0" rtlCol="0">
              <a:noAutofit/>
            </a:bodyPr>
            <a:lstStyle/>
            <a:p>
              <a:pPr algn="r"/>
              <a:r>
                <a:rPr lang="en-US" sz="1000" b="1">
                  <a:solidFill>
                    <a:schemeClr val="accent1"/>
                  </a:solidFill>
                </a:rPr>
                <a:t>17 cm</a:t>
              </a:r>
            </a:p>
          </p:txBody>
        </p:sp>
      </p:grpSp>
      <p:pic>
        <p:nvPicPr>
          <p:cNvPr id="33" name="Grafik 32">
            <a:extLst>
              <a:ext uri="{FF2B5EF4-FFF2-40B4-BE49-F238E27FC236}">
                <a16:creationId xmlns:a16="http://schemas.microsoft.com/office/drawing/2014/main" id="{7F06CF12-9684-48C7-95D1-EC0793B6D0F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10164036" y="6120018"/>
            <a:ext cx="1475964" cy="737982"/>
          </a:xfrm>
          <a:prstGeom prst="rect">
            <a:avLst/>
          </a:prstGeom>
        </p:spPr>
      </p:pic>
      <p:sp>
        <p:nvSpPr>
          <p:cNvPr id="34" name="Fußzeilenplatzhalter 4" title="NovaPathClassification">
            <a:extLst>
              <a:ext uri="{FF2B5EF4-FFF2-40B4-BE49-F238E27FC236}">
                <a16:creationId xmlns:a16="http://schemas.microsoft.com/office/drawing/2014/main" id="{2834C609-FC8B-404D-965F-3B5B7B949655}"/>
              </a:ext>
            </a:extLst>
          </p:cNvPr>
          <p:cNvSpPr txBox="1">
            <a:spLocks/>
          </p:cNvSpPr>
          <p:nvPr userDrawn="1"/>
        </p:nvSpPr>
        <p:spPr bwMode="gray">
          <a:xfrm>
            <a:off x="542925" y="6547813"/>
            <a:ext cx="681661" cy="180000"/>
          </a:xfrm>
          <a:prstGeom prst="rect">
            <a:avLst/>
          </a:prstGeom>
        </p:spPr>
        <p:txBody>
          <a:bodyPr vert="horz" lIns="0" tIns="0" rIns="0" bIns="0" rtlCol="0" anchor="t" anchorCtr="0">
            <a:noAutofit/>
          </a:bodyPr>
          <a:lstStyle>
            <a:defPPr>
              <a:defRPr lang="de-DE"/>
            </a:defPPr>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Tree>
    <p:extLst>
      <p:ext uri="{BB962C8B-B14F-4D97-AF65-F5344CB8AC3E}">
        <p14:creationId xmlns:p14="http://schemas.microsoft.com/office/powerpoint/2010/main" val="106550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0_Dark_Background_3">
    <p:bg bwMode="blackGray">
      <p:bgPr>
        <a:gradFill flip="none" rotWithShape="1">
          <a:gsLst>
            <a:gs pos="95000">
              <a:schemeClr val="accent3"/>
            </a:gs>
            <a:gs pos="0">
              <a:srgbClr val="2D3E5A"/>
            </a:gs>
          </a:gsLst>
          <a:lin ang="18900000" scaled="1"/>
          <a:tileRect/>
        </a:gradFill>
        <a:effectLst/>
      </p:bgPr>
    </p:bg>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490B0C4C-A7BF-424C-B81C-15850959BEA7}"/>
              </a:ext>
            </a:extLst>
          </p:cNvPr>
          <p:cNvSpPr/>
          <p:nvPr userDrawn="1"/>
        </p:nvSpPr>
        <p:spPr bwMode="gray">
          <a:xfrm>
            <a:off x="10371384" y="-799394"/>
            <a:ext cx="2071992" cy="2071992"/>
          </a:xfrm>
          <a:prstGeom prst="ellipse">
            <a:avLst/>
          </a:prstGeom>
          <a:noFill/>
          <a:ln>
            <a:solidFill>
              <a:schemeClr val="bg2">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llipse 12">
            <a:extLst>
              <a:ext uri="{FF2B5EF4-FFF2-40B4-BE49-F238E27FC236}">
                <a16:creationId xmlns:a16="http://schemas.microsoft.com/office/drawing/2014/main" id="{8D4C55FA-F742-4FDA-8C33-CEB30F320A93}"/>
              </a:ext>
            </a:extLst>
          </p:cNvPr>
          <p:cNvSpPr/>
          <p:nvPr userDrawn="1"/>
        </p:nvSpPr>
        <p:spPr bwMode="gray">
          <a:xfrm>
            <a:off x="8286877" y="638827"/>
            <a:ext cx="2508263" cy="2508263"/>
          </a:xfrm>
          <a:prstGeom prst="ellipse">
            <a:avLst/>
          </a:prstGeom>
          <a:noFill/>
          <a:ln>
            <a:solidFill>
              <a:schemeClr val="bg2">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llipse 13">
            <a:extLst>
              <a:ext uri="{FF2B5EF4-FFF2-40B4-BE49-F238E27FC236}">
                <a16:creationId xmlns:a16="http://schemas.microsoft.com/office/drawing/2014/main" id="{93553ECF-5EF7-4885-B8C4-553C34806B3B}"/>
              </a:ext>
            </a:extLst>
          </p:cNvPr>
          <p:cNvSpPr/>
          <p:nvPr userDrawn="1"/>
        </p:nvSpPr>
        <p:spPr bwMode="gray">
          <a:xfrm>
            <a:off x="11096317" y="1604512"/>
            <a:ext cx="794505" cy="794505"/>
          </a:xfrm>
          <a:prstGeom prst="ellipse">
            <a:avLst/>
          </a:prstGeom>
          <a:noFill/>
          <a:ln>
            <a:solidFill>
              <a:schemeClr val="bg2">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llipse 14">
            <a:extLst>
              <a:ext uri="{FF2B5EF4-FFF2-40B4-BE49-F238E27FC236}">
                <a16:creationId xmlns:a16="http://schemas.microsoft.com/office/drawing/2014/main" id="{4757B396-0FB3-4A61-88EC-25AB09F7D358}"/>
              </a:ext>
            </a:extLst>
          </p:cNvPr>
          <p:cNvSpPr/>
          <p:nvPr userDrawn="1"/>
        </p:nvSpPr>
        <p:spPr bwMode="gray">
          <a:xfrm>
            <a:off x="10820371" y="2663320"/>
            <a:ext cx="551891" cy="551891"/>
          </a:xfrm>
          <a:prstGeom prst="ellipse">
            <a:avLst/>
          </a:prstGeom>
          <a:noFill/>
          <a:ln>
            <a:solidFill>
              <a:schemeClr val="bg2">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llipse 15">
            <a:extLst>
              <a:ext uri="{FF2B5EF4-FFF2-40B4-BE49-F238E27FC236}">
                <a16:creationId xmlns:a16="http://schemas.microsoft.com/office/drawing/2014/main" id="{39A940CB-FBAE-4DC6-B441-3BBD56FAE789}"/>
              </a:ext>
            </a:extLst>
          </p:cNvPr>
          <p:cNvSpPr/>
          <p:nvPr userDrawn="1"/>
        </p:nvSpPr>
        <p:spPr bwMode="gray">
          <a:xfrm>
            <a:off x="8770972" y="-513180"/>
            <a:ext cx="960731" cy="960731"/>
          </a:xfrm>
          <a:prstGeom prst="ellipse">
            <a:avLst/>
          </a:prstGeom>
          <a:noFill/>
          <a:ln>
            <a:solidFill>
              <a:schemeClr val="bg2">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llipse 16">
            <a:extLst>
              <a:ext uri="{FF2B5EF4-FFF2-40B4-BE49-F238E27FC236}">
                <a16:creationId xmlns:a16="http://schemas.microsoft.com/office/drawing/2014/main" id="{B59DBF94-B6B0-4B9A-985A-F31578A1FC6C}"/>
              </a:ext>
            </a:extLst>
          </p:cNvPr>
          <p:cNvSpPr/>
          <p:nvPr userDrawn="1"/>
        </p:nvSpPr>
        <p:spPr bwMode="gray">
          <a:xfrm>
            <a:off x="-839245" y="4339219"/>
            <a:ext cx="1329861" cy="1329861"/>
          </a:xfrm>
          <a:prstGeom prst="ellipse">
            <a:avLst/>
          </a:prstGeom>
          <a:noFill/>
          <a:ln>
            <a:solidFill>
              <a:schemeClr val="bg2">
                <a:alpha val="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Ellipse 17">
            <a:extLst>
              <a:ext uri="{FF2B5EF4-FFF2-40B4-BE49-F238E27FC236}">
                <a16:creationId xmlns:a16="http://schemas.microsoft.com/office/drawing/2014/main" id="{216728F9-477D-4BB5-9341-3BE101E72543}"/>
              </a:ext>
            </a:extLst>
          </p:cNvPr>
          <p:cNvSpPr/>
          <p:nvPr userDrawn="1"/>
        </p:nvSpPr>
        <p:spPr bwMode="gray">
          <a:xfrm>
            <a:off x="-155128" y="5660556"/>
            <a:ext cx="1882215" cy="1882215"/>
          </a:xfrm>
          <a:prstGeom prst="ellipse">
            <a:avLst/>
          </a:prstGeom>
          <a:noFill/>
          <a:ln>
            <a:solidFill>
              <a:schemeClr val="bg2">
                <a:alpha val="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llipse 18">
            <a:extLst>
              <a:ext uri="{FF2B5EF4-FFF2-40B4-BE49-F238E27FC236}">
                <a16:creationId xmlns:a16="http://schemas.microsoft.com/office/drawing/2014/main" id="{28BF24DD-FB97-4BA7-ACB3-CAF4B45ABD39}"/>
              </a:ext>
            </a:extLst>
          </p:cNvPr>
          <p:cNvSpPr/>
          <p:nvPr userDrawn="1"/>
        </p:nvSpPr>
        <p:spPr bwMode="gray">
          <a:xfrm>
            <a:off x="1224837" y="4037821"/>
            <a:ext cx="1882215" cy="1882215"/>
          </a:xfrm>
          <a:prstGeom prst="ellipse">
            <a:avLst/>
          </a:prstGeom>
          <a:noFill/>
          <a:ln>
            <a:solidFill>
              <a:schemeClr val="bg2">
                <a:alpha val="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el 7">
            <a:extLst>
              <a:ext uri="{FF2B5EF4-FFF2-40B4-BE49-F238E27FC236}">
                <a16:creationId xmlns:a16="http://schemas.microsoft.com/office/drawing/2014/main" id="{4F5D8919-0CC5-4136-959D-83A62E9C5DDD}"/>
              </a:ext>
            </a:extLst>
          </p:cNvPr>
          <p:cNvSpPr>
            <a:spLocks noGrp="1"/>
          </p:cNvSpPr>
          <p:nvPr>
            <p:ph type="title" hasCustomPrompt="1"/>
          </p:nvPr>
        </p:nvSpPr>
        <p:spPr bwMode="gray"/>
        <p:txBody>
          <a:bodyPr/>
          <a:lstStyle>
            <a:lvl1pPr>
              <a:defRPr>
                <a:solidFill>
                  <a:schemeClr val="bg1"/>
                </a:solidFill>
              </a:defRPr>
            </a:lvl1pPr>
          </a:lstStyle>
          <a:p>
            <a:r>
              <a:rPr lang="en-US"/>
              <a:t>Click to edit Master title style</a:t>
            </a:r>
          </a:p>
        </p:txBody>
      </p:sp>
      <p:sp>
        <p:nvSpPr>
          <p:cNvPr id="7" name="Textplatzhalter 3">
            <a:extLst>
              <a:ext uri="{FF2B5EF4-FFF2-40B4-BE49-F238E27FC236}">
                <a16:creationId xmlns:a16="http://schemas.microsoft.com/office/drawing/2014/main" id="{A7EC039B-6A41-47F5-858F-F9717622B5BD}"/>
              </a:ext>
            </a:extLst>
          </p:cNvPr>
          <p:cNvSpPr>
            <a:spLocks noGrp="1"/>
          </p:cNvSpPr>
          <p:nvPr>
            <p:ph type="body" sz="quarter" idx="13" hasCustomPrompt="1"/>
          </p:nvPr>
        </p:nvSpPr>
        <p:spPr bwMode="gray">
          <a:xfrm>
            <a:off x="552900" y="1197444"/>
            <a:ext cx="11087100" cy="216000"/>
          </a:xfrm>
          <a:prstGeom prst="rect">
            <a:avLst/>
          </a:prstGeom>
        </p:spPr>
        <p:txBody>
          <a:bodyPr/>
          <a:lstStyle>
            <a:lvl1pPr marL="0" indent="0">
              <a:buNone/>
              <a:defRPr>
                <a:solidFill>
                  <a:schemeClr val="bg1"/>
                </a:solidFill>
              </a:defRPr>
            </a:lvl1pPr>
          </a:lstStyle>
          <a:p>
            <a:pPr lvl="0"/>
            <a:r>
              <a:rPr lang="en-US" noProof="0"/>
              <a:t>Click to edit text</a:t>
            </a:r>
          </a:p>
        </p:txBody>
      </p:sp>
      <p:sp>
        <p:nvSpPr>
          <p:cNvPr id="20" name="Ellipse 19">
            <a:extLst>
              <a:ext uri="{FF2B5EF4-FFF2-40B4-BE49-F238E27FC236}">
                <a16:creationId xmlns:a16="http://schemas.microsoft.com/office/drawing/2014/main" id="{F49093B5-168E-4083-983A-40E629455CBA}"/>
              </a:ext>
            </a:extLst>
          </p:cNvPr>
          <p:cNvSpPr/>
          <p:nvPr userDrawn="1"/>
        </p:nvSpPr>
        <p:spPr bwMode="gray">
          <a:xfrm>
            <a:off x="2077766" y="6291179"/>
            <a:ext cx="794505" cy="794505"/>
          </a:xfrm>
          <a:prstGeom prst="ellipse">
            <a:avLst/>
          </a:prstGeom>
          <a:noFill/>
          <a:ln>
            <a:solidFill>
              <a:schemeClr val="bg2">
                <a:alpha val="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ußzeilenplatzhalter 3">
            <a:extLst>
              <a:ext uri="{FF2B5EF4-FFF2-40B4-BE49-F238E27FC236}">
                <a16:creationId xmlns:a16="http://schemas.microsoft.com/office/drawing/2014/main" id="{156B4052-9554-4A42-B6B7-093BC3284E6D}"/>
              </a:ext>
            </a:extLst>
          </p:cNvPr>
          <p:cNvSpPr>
            <a:spLocks noGrp="1"/>
          </p:cNvSpPr>
          <p:nvPr>
            <p:ph type="ftr" sz="quarter" idx="14"/>
          </p:nvPr>
        </p:nvSpPr>
        <p:spPr/>
        <p:txBody>
          <a:bodyPr/>
          <a:lstStyle>
            <a:lvl1pPr>
              <a:defRPr>
                <a:solidFill>
                  <a:schemeClr val="bg1"/>
                </a:solidFill>
              </a:defRPr>
            </a:lvl1pPr>
          </a:lstStyle>
          <a:p>
            <a:r>
              <a:rPr lang="de-DE"/>
              <a:t>© SCHOTT AG, Konkretisierung VBGNext, SKp, TSI-9</a:t>
            </a:r>
            <a:endParaRPr lang="en-US"/>
          </a:p>
        </p:txBody>
      </p:sp>
      <p:sp>
        <p:nvSpPr>
          <p:cNvPr id="10" name="Foliennummernplatzhalter 9">
            <a:extLst>
              <a:ext uri="{FF2B5EF4-FFF2-40B4-BE49-F238E27FC236}">
                <a16:creationId xmlns:a16="http://schemas.microsoft.com/office/drawing/2014/main" id="{EC964523-418F-4792-B219-C02D1CE73FC9}"/>
              </a:ext>
            </a:extLst>
          </p:cNvPr>
          <p:cNvSpPr>
            <a:spLocks noGrp="1"/>
          </p:cNvSpPr>
          <p:nvPr>
            <p:ph type="sldNum" sz="quarter" idx="15"/>
          </p:nvPr>
        </p:nvSpPr>
        <p:spPr/>
        <p:txBody>
          <a:bodyPr/>
          <a:lstStyle>
            <a:lvl1pPr>
              <a:defRPr>
                <a:solidFill>
                  <a:schemeClr val="bg1"/>
                </a:solidFill>
              </a:defRPr>
            </a:lvl1pPr>
          </a:lstStyle>
          <a:p>
            <a:fld id="{7245A306-5EF2-4083-AB9E-2472D641A29E}" type="slidenum">
              <a:rPr lang="de-DE" smtClean="0"/>
              <a:pPr/>
              <a:t>‹Nr.›</a:t>
            </a:fld>
            <a:endParaRPr lang="de-DE"/>
          </a:p>
        </p:txBody>
      </p:sp>
      <p:grpSp>
        <p:nvGrpSpPr>
          <p:cNvPr id="21" name="Gruppieren 20">
            <a:extLst>
              <a:ext uri="{FF2B5EF4-FFF2-40B4-BE49-F238E27FC236}">
                <a16:creationId xmlns:a16="http://schemas.microsoft.com/office/drawing/2014/main" id="{384CC51D-8A38-4E13-AF14-A92D45D044FF}"/>
              </a:ext>
            </a:extLst>
          </p:cNvPr>
          <p:cNvGrpSpPr/>
          <p:nvPr userDrawn="1"/>
        </p:nvGrpSpPr>
        <p:grpSpPr bwMode="gray">
          <a:xfrm>
            <a:off x="-672799" y="-495436"/>
            <a:ext cx="13566899" cy="7948131"/>
            <a:chOff x="-672799" y="-495436"/>
            <a:chExt cx="13566899" cy="7948131"/>
          </a:xfrm>
        </p:grpSpPr>
        <p:sp>
          <p:nvSpPr>
            <p:cNvPr id="22" name="Textfeld 21">
              <a:extLst>
                <a:ext uri="{FF2B5EF4-FFF2-40B4-BE49-F238E27FC236}">
                  <a16:creationId xmlns:a16="http://schemas.microsoft.com/office/drawing/2014/main" id="{8F4A210B-F857-49C3-8608-36A44611A475}"/>
                </a:ext>
              </a:extLst>
            </p:cNvPr>
            <p:cNvSpPr txBox="1"/>
            <p:nvPr userDrawn="1"/>
          </p:nvSpPr>
          <p:spPr bwMode="gray">
            <a:xfrm>
              <a:off x="-672799" y="1656641"/>
              <a:ext cx="612067" cy="180020"/>
            </a:xfrm>
            <a:prstGeom prst="rect">
              <a:avLst/>
            </a:prstGeom>
            <a:noFill/>
          </p:spPr>
          <p:txBody>
            <a:bodyPr wrap="square" lIns="0" tIns="0" rIns="0" bIns="0" rtlCol="0">
              <a:noAutofit/>
            </a:bodyPr>
            <a:lstStyle/>
            <a:p>
              <a:pPr algn="r"/>
              <a:r>
                <a:rPr lang="en-US" sz="1000" b="1">
                  <a:solidFill>
                    <a:schemeClr val="accent1"/>
                  </a:solidFill>
                </a:rPr>
                <a:t>4 cm</a:t>
              </a:r>
            </a:p>
          </p:txBody>
        </p:sp>
        <p:sp>
          <p:nvSpPr>
            <p:cNvPr id="23" name="Textfeld 22">
              <a:extLst>
                <a:ext uri="{FF2B5EF4-FFF2-40B4-BE49-F238E27FC236}">
                  <a16:creationId xmlns:a16="http://schemas.microsoft.com/office/drawing/2014/main" id="{BDD03900-D824-4A21-A0C3-A555518CB176}"/>
                </a:ext>
              </a:extLst>
            </p:cNvPr>
            <p:cNvSpPr txBox="1"/>
            <p:nvPr userDrawn="1"/>
          </p:nvSpPr>
          <p:spPr bwMode="gray">
            <a:xfrm>
              <a:off x="-672799" y="1431090"/>
              <a:ext cx="612067" cy="180020"/>
            </a:xfrm>
            <a:prstGeom prst="rect">
              <a:avLst/>
            </a:prstGeom>
            <a:noFill/>
          </p:spPr>
          <p:txBody>
            <a:bodyPr wrap="square" lIns="0" tIns="0" rIns="0" bIns="0" rtlCol="0">
              <a:noAutofit/>
            </a:bodyPr>
            <a:lstStyle/>
            <a:p>
              <a:pPr algn="r"/>
              <a:r>
                <a:rPr lang="en-US" sz="1000" b="1">
                  <a:solidFill>
                    <a:schemeClr val="accent1"/>
                  </a:solidFill>
                </a:rPr>
                <a:t>3,95 cm</a:t>
              </a:r>
            </a:p>
          </p:txBody>
        </p:sp>
        <p:cxnSp>
          <p:nvCxnSpPr>
            <p:cNvPr id="24" name="Gerader Verbinder 23">
              <a:extLst>
                <a:ext uri="{FF2B5EF4-FFF2-40B4-BE49-F238E27FC236}">
                  <a16:creationId xmlns:a16="http://schemas.microsoft.com/office/drawing/2014/main" id="{790C4B58-97CE-4649-9F20-554301547BD4}"/>
                </a:ext>
              </a:extLst>
            </p:cNvPr>
            <p:cNvCxnSpPr>
              <a:cxnSpLocks/>
            </p:cNvCxnSpPr>
            <p:nvPr userDrawn="1"/>
          </p:nvCxnSpPr>
          <p:spPr bwMode="gray">
            <a:xfrm rot="16200000" flipV="1">
              <a:off x="-276732" y="1210517"/>
              <a:ext cx="0" cy="432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32AA2E7D-F0C4-4ABD-AFC1-BEA0D84140B8}"/>
                </a:ext>
              </a:extLst>
            </p:cNvPr>
            <p:cNvCxnSpPr>
              <a:cxnSpLocks/>
            </p:cNvCxnSpPr>
            <p:nvPr userDrawn="1"/>
          </p:nvCxnSpPr>
          <p:spPr bwMode="gray">
            <a:xfrm flipV="1">
              <a:off x="552000" y="-495436"/>
              <a:ext cx="0" cy="432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2F69F4D0-3929-4BFA-99E0-0FE5134B3C9D}"/>
                </a:ext>
              </a:extLst>
            </p:cNvPr>
            <p:cNvSpPr txBox="1"/>
            <p:nvPr userDrawn="1"/>
          </p:nvSpPr>
          <p:spPr bwMode="gray">
            <a:xfrm>
              <a:off x="623392" y="-495436"/>
              <a:ext cx="612067" cy="180020"/>
            </a:xfrm>
            <a:prstGeom prst="rect">
              <a:avLst/>
            </a:prstGeom>
            <a:noFill/>
          </p:spPr>
          <p:txBody>
            <a:bodyPr wrap="square" lIns="0" tIns="0" rIns="0" bIns="0" rtlCol="0">
              <a:noAutofit/>
            </a:bodyPr>
            <a:lstStyle/>
            <a:p>
              <a:r>
                <a:rPr lang="en-US" sz="1000" b="1">
                  <a:solidFill>
                    <a:schemeClr val="accent1"/>
                  </a:solidFill>
                </a:rPr>
                <a:t>1,53 cm</a:t>
              </a:r>
            </a:p>
          </p:txBody>
        </p:sp>
        <p:cxnSp>
          <p:nvCxnSpPr>
            <p:cNvPr id="27" name="Gerader Verbinder 26">
              <a:extLst>
                <a:ext uri="{FF2B5EF4-FFF2-40B4-BE49-F238E27FC236}">
                  <a16:creationId xmlns:a16="http://schemas.microsoft.com/office/drawing/2014/main" id="{92D4BFE9-90E3-49B3-8176-F6536E4868E2}"/>
                </a:ext>
              </a:extLst>
            </p:cNvPr>
            <p:cNvCxnSpPr>
              <a:cxnSpLocks/>
            </p:cNvCxnSpPr>
            <p:nvPr userDrawn="1"/>
          </p:nvCxnSpPr>
          <p:spPr bwMode="gray">
            <a:xfrm flipV="1">
              <a:off x="11640000" y="-495436"/>
              <a:ext cx="0" cy="432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0AE7CAE5-BC4E-4421-BE6A-F4485FDF9CF6}"/>
                </a:ext>
              </a:extLst>
            </p:cNvPr>
            <p:cNvSpPr txBox="1"/>
            <p:nvPr userDrawn="1"/>
          </p:nvSpPr>
          <p:spPr bwMode="gray">
            <a:xfrm>
              <a:off x="11711392" y="-495436"/>
              <a:ext cx="612067" cy="180020"/>
            </a:xfrm>
            <a:prstGeom prst="rect">
              <a:avLst/>
            </a:prstGeom>
            <a:noFill/>
          </p:spPr>
          <p:txBody>
            <a:bodyPr wrap="square" lIns="0" tIns="0" rIns="0" bIns="0" rtlCol="0">
              <a:noAutofit/>
            </a:bodyPr>
            <a:lstStyle/>
            <a:p>
              <a:r>
                <a:rPr lang="en-US" sz="1000" b="1">
                  <a:solidFill>
                    <a:schemeClr val="accent1"/>
                  </a:solidFill>
                </a:rPr>
                <a:t>32,33 cm</a:t>
              </a:r>
            </a:p>
          </p:txBody>
        </p:sp>
        <p:cxnSp>
          <p:nvCxnSpPr>
            <p:cNvPr id="29" name="Gerader Verbinder 28">
              <a:extLst>
                <a:ext uri="{FF2B5EF4-FFF2-40B4-BE49-F238E27FC236}">
                  <a16:creationId xmlns:a16="http://schemas.microsoft.com/office/drawing/2014/main" id="{DD198A5F-8465-4A96-BFDC-88B545258C41}"/>
                </a:ext>
              </a:extLst>
            </p:cNvPr>
            <p:cNvCxnSpPr>
              <a:cxnSpLocks/>
            </p:cNvCxnSpPr>
            <p:nvPr userDrawn="1"/>
          </p:nvCxnSpPr>
          <p:spPr bwMode="gray">
            <a:xfrm rot="16200000" flipV="1">
              <a:off x="-276732" y="1440000"/>
              <a:ext cx="0" cy="432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BC3F9E0C-A6EE-47E3-9C98-BA7A091FAE3A}"/>
                </a:ext>
              </a:extLst>
            </p:cNvPr>
            <p:cNvCxnSpPr>
              <a:cxnSpLocks/>
            </p:cNvCxnSpPr>
            <p:nvPr userDrawn="1"/>
          </p:nvCxnSpPr>
          <p:spPr bwMode="gray">
            <a:xfrm rot="16200000" flipV="1">
              <a:off x="-276732" y="5688000"/>
              <a:ext cx="0" cy="432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AF4F8091-C94F-4218-B6E9-C3538134425E}"/>
                </a:ext>
              </a:extLst>
            </p:cNvPr>
            <p:cNvSpPr txBox="1"/>
            <p:nvPr userDrawn="1"/>
          </p:nvSpPr>
          <p:spPr bwMode="gray">
            <a:xfrm>
              <a:off x="-672799" y="5913276"/>
              <a:ext cx="612067" cy="180020"/>
            </a:xfrm>
            <a:prstGeom prst="rect">
              <a:avLst/>
            </a:prstGeom>
            <a:noFill/>
          </p:spPr>
          <p:txBody>
            <a:bodyPr wrap="square" lIns="0" tIns="0" rIns="0" bIns="0" rtlCol="0">
              <a:noAutofit/>
            </a:bodyPr>
            <a:lstStyle/>
            <a:p>
              <a:pPr algn="r"/>
              <a:r>
                <a:rPr lang="en-US" sz="1000" b="1">
                  <a:solidFill>
                    <a:schemeClr val="accent1"/>
                  </a:solidFill>
                </a:rPr>
                <a:t>15,8 cm</a:t>
              </a:r>
            </a:p>
          </p:txBody>
        </p:sp>
        <p:cxnSp>
          <p:nvCxnSpPr>
            <p:cNvPr id="32" name="Gerader Verbinder 31">
              <a:extLst>
                <a:ext uri="{FF2B5EF4-FFF2-40B4-BE49-F238E27FC236}">
                  <a16:creationId xmlns:a16="http://schemas.microsoft.com/office/drawing/2014/main" id="{E630C88F-4770-448F-BD90-981337931B85}"/>
                </a:ext>
              </a:extLst>
            </p:cNvPr>
            <p:cNvCxnSpPr>
              <a:cxnSpLocks/>
            </p:cNvCxnSpPr>
            <p:nvPr userDrawn="1"/>
          </p:nvCxnSpPr>
          <p:spPr bwMode="gray">
            <a:xfrm rot="16200000" flipV="1">
              <a:off x="-276732" y="103808"/>
              <a:ext cx="0" cy="432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3" name="Textfeld 32">
              <a:extLst>
                <a:ext uri="{FF2B5EF4-FFF2-40B4-BE49-F238E27FC236}">
                  <a16:creationId xmlns:a16="http://schemas.microsoft.com/office/drawing/2014/main" id="{BBB65A1C-B6C5-4D9C-8BDC-3BD09D5EC6F5}"/>
                </a:ext>
              </a:extLst>
            </p:cNvPr>
            <p:cNvSpPr txBox="1"/>
            <p:nvPr userDrawn="1"/>
          </p:nvSpPr>
          <p:spPr bwMode="gray">
            <a:xfrm>
              <a:off x="-672799" y="324381"/>
              <a:ext cx="612067" cy="180020"/>
            </a:xfrm>
            <a:prstGeom prst="rect">
              <a:avLst/>
            </a:prstGeom>
            <a:noFill/>
          </p:spPr>
          <p:txBody>
            <a:bodyPr wrap="square" lIns="0" tIns="0" rIns="0" bIns="0" rtlCol="0">
              <a:noAutofit/>
            </a:bodyPr>
            <a:lstStyle/>
            <a:p>
              <a:pPr algn="r"/>
              <a:r>
                <a:rPr lang="en-US" sz="1000" b="1">
                  <a:solidFill>
                    <a:schemeClr val="accent1"/>
                  </a:solidFill>
                </a:rPr>
                <a:t>1,0 cm</a:t>
              </a:r>
            </a:p>
          </p:txBody>
        </p:sp>
        <p:cxnSp>
          <p:nvCxnSpPr>
            <p:cNvPr id="34" name="Gerader Verbinder 33">
              <a:extLst>
                <a:ext uri="{FF2B5EF4-FFF2-40B4-BE49-F238E27FC236}">
                  <a16:creationId xmlns:a16="http://schemas.microsoft.com/office/drawing/2014/main" id="{1847BA4F-B557-4501-A581-E5EE75520525}"/>
                </a:ext>
              </a:extLst>
            </p:cNvPr>
            <p:cNvCxnSpPr>
              <a:cxnSpLocks/>
            </p:cNvCxnSpPr>
            <p:nvPr userDrawn="1"/>
          </p:nvCxnSpPr>
          <p:spPr bwMode="gray">
            <a:xfrm rot="16200000" flipV="1">
              <a:off x="12498033" y="5904019"/>
              <a:ext cx="0" cy="432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9544FFB7-A5E4-4217-AA54-730691FE6D9F}"/>
                </a:ext>
              </a:extLst>
            </p:cNvPr>
            <p:cNvSpPr txBox="1"/>
            <p:nvPr userDrawn="1"/>
          </p:nvSpPr>
          <p:spPr bwMode="gray">
            <a:xfrm>
              <a:off x="12282033" y="6159252"/>
              <a:ext cx="612067" cy="180020"/>
            </a:xfrm>
            <a:prstGeom prst="rect">
              <a:avLst/>
            </a:prstGeom>
            <a:noFill/>
          </p:spPr>
          <p:txBody>
            <a:bodyPr wrap="square" lIns="0" tIns="0" rIns="0" bIns="0" rtlCol="0">
              <a:noAutofit/>
            </a:bodyPr>
            <a:lstStyle/>
            <a:p>
              <a:pPr algn="l"/>
              <a:r>
                <a:rPr lang="en-US" sz="1000" b="1">
                  <a:solidFill>
                    <a:schemeClr val="accent1"/>
                  </a:solidFill>
                </a:rPr>
                <a:t>16,4 cm</a:t>
              </a:r>
            </a:p>
          </p:txBody>
        </p:sp>
        <p:cxnSp>
          <p:nvCxnSpPr>
            <p:cNvPr id="36" name="Gerader Verbinder 35">
              <a:extLst>
                <a:ext uri="{FF2B5EF4-FFF2-40B4-BE49-F238E27FC236}">
                  <a16:creationId xmlns:a16="http://schemas.microsoft.com/office/drawing/2014/main" id="{476E05FE-CEB0-4E3F-BCC1-A37A3C78F88B}"/>
                </a:ext>
              </a:extLst>
            </p:cNvPr>
            <p:cNvCxnSpPr>
              <a:cxnSpLocks/>
            </p:cNvCxnSpPr>
            <p:nvPr userDrawn="1"/>
          </p:nvCxnSpPr>
          <p:spPr bwMode="gray">
            <a:xfrm flipV="1">
              <a:off x="11640000" y="6962964"/>
              <a:ext cx="0" cy="432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50E630C0-D9ED-48B7-B9E3-DFD4C24FBF02}"/>
                </a:ext>
              </a:extLst>
            </p:cNvPr>
            <p:cNvSpPr txBox="1"/>
            <p:nvPr userDrawn="1"/>
          </p:nvSpPr>
          <p:spPr bwMode="gray">
            <a:xfrm>
              <a:off x="11711392" y="7272675"/>
              <a:ext cx="612067" cy="180020"/>
            </a:xfrm>
            <a:prstGeom prst="rect">
              <a:avLst/>
            </a:prstGeom>
            <a:noFill/>
          </p:spPr>
          <p:txBody>
            <a:bodyPr wrap="square" lIns="0" tIns="0" rIns="0" bIns="0" rtlCol="0">
              <a:noAutofit/>
            </a:bodyPr>
            <a:lstStyle/>
            <a:p>
              <a:r>
                <a:rPr lang="en-US" sz="1000" b="1">
                  <a:solidFill>
                    <a:schemeClr val="accent1"/>
                  </a:solidFill>
                </a:rPr>
                <a:t>32,33 cm</a:t>
              </a:r>
            </a:p>
          </p:txBody>
        </p:sp>
        <p:cxnSp>
          <p:nvCxnSpPr>
            <p:cNvPr id="38" name="Gerader Verbinder 37">
              <a:extLst>
                <a:ext uri="{FF2B5EF4-FFF2-40B4-BE49-F238E27FC236}">
                  <a16:creationId xmlns:a16="http://schemas.microsoft.com/office/drawing/2014/main" id="{BD5BB5F3-DD6A-4641-A84E-65752C66C86B}"/>
                </a:ext>
              </a:extLst>
            </p:cNvPr>
            <p:cNvCxnSpPr>
              <a:cxnSpLocks/>
            </p:cNvCxnSpPr>
            <p:nvPr userDrawn="1"/>
          </p:nvCxnSpPr>
          <p:spPr bwMode="gray">
            <a:xfrm flipV="1">
              <a:off x="552000" y="6962964"/>
              <a:ext cx="0" cy="432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9" name="Textfeld 38">
              <a:extLst>
                <a:ext uri="{FF2B5EF4-FFF2-40B4-BE49-F238E27FC236}">
                  <a16:creationId xmlns:a16="http://schemas.microsoft.com/office/drawing/2014/main" id="{39C5675C-95E5-4593-AB94-0E3E0A659D23}"/>
                </a:ext>
              </a:extLst>
            </p:cNvPr>
            <p:cNvSpPr txBox="1"/>
            <p:nvPr userDrawn="1"/>
          </p:nvSpPr>
          <p:spPr bwMode="gray">
            <a:xfrm>
              <a:off x="623392" y="7272675"/>
              <a:ext cx="612067" cy="57731"/>
            </a:xfrm>
            <a:prstGeom prst="rect">
              <a:avLst/>
            </a:prstGeom>
            <a:noFill/>
          </p:spPr>
          <p:txBody>
            <a:bodyPr wrap="square" lIns="0" tIns="0" rIns="0" bIns="0" rtlCol="0">
              <a:noAutofit/>
            </a:bodyPr>
            <a:lstStyle/>
            <a:p>
              <a:r>
                <a:rPr lang="en-US" sz="1000" b="1">
                  <a:solidFill>
                    <a:schemeClr val="accent1"/>
                  </a:solidFill>
                </a:rPr>
                <a:t>1,53 cm</a:t>
              </a:r>
            </a:p>
          </p:txBody>
        </p:sp>
        <p:cxnSp>
          <p:nvCxnSpPr>
            <p:cNvPr id="40" name="Gerader Verbinder 39">
              <a:extLst>
                <a:ext uri="{FF2B5EF4-FFF2-40B4-BE49-F238E27FC236}">
                  <a16:creationId xmlns:a16="http://schemas.microsoft.com/office/drawing/2014/main" id="{8FB60189-BFF7-42EA-8629-50FF1DA2E31A}"/>
                </a:ext>
              </a:extLst>
            </p:cNvPr>
            <p:cNvCxnSpPr>
              <a:cxnSpLocks/>
            </p:cNvCxnSpPr>
            <p:nvPr userDrawn="1"/>
          </p:nvCxnSpPr>
          <p:spPr bwMode="gray">
            <a:xfrm rot="16200000" flipV="1">
              <a:off x="-276732" y="6120000"/>
              <a:ext cx="0" cy="432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851C57CA-6B80-432E-BE15-B291D826F5C5}"/>
                </a:ext>
              </a:extLst>
            </p:cNvPr>
            <p:cNvSpPr txBox="1"/>
            <p:nvPr userDrawn="1"/>
          </p:nvSpPr>
          <p:spPr bwMode="gray">
            <a:xfrm>
              <a:off x="-672799" y="6353599"/>
              <a:ext cx="612067" cy="180020"/>
            </a:xfrm>
            <a:prstGeom prst="rect">
              <a:avLst/>
            </a:prstGeom>
            <a:noFill/>
          </p:spPr>
          <p:txBody>
            <a:bodyPr wrap="square" lIns="0" tIns="0" rIns="0" bIns="0" rtlCol="0">
              <a:noAutofit/>
            </a:bodyPr>
            <a:lstStyle/>
            <a:p>
              <a:pPr algn="r"/>
              <a:r>
                <a:rPr lang="en-US" sz="1000" b="1">
                  <a:solidFill>
                    <a:schemeClr val="accent1"/>
                  </a:solidFill>
                </a:rPr>
                <a:t>17 cm</a:t>
              </a:r>
            </a:p>
          </p:txBody>
        </p:sp>
      </p:grpSp>
      <p:pic>
        <p:nvPicPr>
          <p:cNvPr id="42" name="Grafik 41">
            <a:extLst>
              <a:ext uri="{FF2B5EF4-FFF2-40B4-BE49-F238E27FC236}">
                <a16:creationId xmlns:a16="http://schemas.microsoft.com/office/drawing/2014/main" id="{A1A53700-9C0D-4AAF-938A-E42EEA50370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10164036" y="6120018"/>
            <a:ext cx="1475964" cy="737982"/>
          </a:xfrm>
          <a:prstGeom prst="rect">
            <a:avLst/>
          </a:prstGeom>
        </p:spPr>
      </p:pic>
      <p:sp>
        <p:nvSpPr>
          <p:cNvPr id="43" name="Fußzeilenplatzhalter 4" title="NovaPathClassification">
            <a:extLst>
              <a:ext uri="{FF2B5EF4-FFF2-40B4-BE49-F238E27FC236}">
                <a16:creationId xmlns:a16="http://schemas.microsoft.com/office/drawing/2014/main" id="{2834C609-FC8B-404D-965F-3B5B7B949655}"/>
              </a:ext>
            </a:extLst>
          </p:cNvPr>
          <p:cNvSpPr txBox="1">
            <a:spLocks/>
          </p:cNvSpPr>
          <p:nvPr userDrawn="1"/>
        </p:nvSpPr>
        <p:spPr bwMode="gray">
          <a:xfrm>
            <a:off x="542925" y="6547813"/>
            <a:ext cx="681661" cy="180000"/>
          </a:xfrm>
          <a:prstGeom prst="rect">
            <a:avLst/>
          </a:prstGeom>
        </p:spPr>
        <p:txBody>
          <a:bodyPr vert="horz" lIns="0" tIns="0" rIns="0" bIns="0" rtlCol="0" anchor="t" anchorCtr="0">
            <a:noAutofit/>
          </a:bodyPr>
          <a:lstStyle>
            <a:defPPr>
              <a:defRPr lang="de-DE"/>
            </a:defPPr>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Tree>
    <p:extLst>
      <p:ext uri="{BB962C8B-B14F-4D97-AF65-F5344CB8AC3E}">
        <p14:creationId xmlns:p14="http://schemas.microsoft.com/office/powerpoint/2010/main" val="304591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Agenda_4_Points">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A19E041E-E982-4E50-AD1F-534ACB452A5F}"/>
              </a:ext>
            </a:extLst>
          </p:cNvPr>
          <p:cNvSpPr>
            <a:spLocks noGrp="1"/>
          </p:cNvSpPr>
          <p:nvPr>
            <p:ph type="ftr" sz="quarter" idx="11"/>
          </p:nvPr>
        </p:nvSpPr>
        <p:spPr bwMode="gray"/>
        <p:txBody>
          <a:bodyPr/>
          <a:lstStyle/>
          <a:p>
            <a:r>
              <a:rPr lang="de-DE"/>
              <a:t>© SCHOTT AG, Konkretisierung VBGNext, SKp, TSI-9</a:t>
            </a:r>
            <a:endParaRPr lang="en-US"/>
          </a:p>
        </p:txBody>
      </p:sp>
      <p:sp>
        <p:nvSpPr>
          <p:cNvPr id="6" name="Foliennummernplatzhalter 5">
            <a:extLst>
              <a:ext uri="{FF2B5EF4-FFF2-40B4-BE49-F238E27FC236}">
                <a16:creationId xmlns:a16="http://schemas.microsoft.com/office/drawing/2014/main" id="{F0E309B2-01A8-4B84-8FE8-BBECDA1735BB}"/>
              </a:ext>
            </a:extLst>
          </p:cNvPr>
          <p:cNvSpPr>
            <a:spLocks noGrp="1"/>
          </p:cNvSpPr>
          <p:nvPr>
            <p:ph type="sldNum" sz="quarter" idx="12"/>
          </p:nvPr>
        </p:nvSpPr>
        <p:spPr bwMode="gray"/>
        <p:txBody>
          <a:bodyPr/>
          <a:lstStyle>
            <a:lvl1pPr>
              <a:defRPr b="1"/>
            </a:lvl1pPr>
          </a:lstStyle>
          <a:p>
            <a:fld id="{5451D7F1-8117-4C01-ADFC-C0DE525789EF}" type="slidenum">
              <a:rPr lang="en-US" smtClean="0"/>
              <a:pPr/>
              <a:t>‹Nr.›</a:t>
            </a:fld>
            <a:endParaRPr lang="en-US"/>
          </a:p>
        </p:txBody>
      </p:sp>
      <p:sp>
        <p:nvSpPr>
          <p:cNvPr id="8" name="Titel 7">
            <a:extLst>
              <a:ext uri="{FF2B5EF4-FFF2-40B4-BE49-F238E27FC236}">
                <a16:creationId xmlns:a16="http://schemas.microsoft.com/office/drawing/2014/main" id="{4F5D8919-0CC5-4136-959D-83A62E9C5DDD}"/>
              </a:ext>
            </a:extLst>
          </p:cNvPr>
          <p:cNvSpPr>
            <a:spLocks noGrp="1"/>
          </p:cNvSpPr>
          <p:nvPr>
            <p:ph type="title" hasCustomPrompt="1"/>
          </p:nvPr>
        </p:nvSpPr>
        <p:spPr bwMode="gray"/>
        <p:txBody>
          <a:bodyPr/>
          <a:lstStyle/>
          <a:p>
            <a:r>
              <a:rPr lang="en-US"/>
              <a:t>Click to edit Master title style</a:t>
            </a:r>
          </a:p>
        </p:txBody>
      </p:sp>
      <p:sp>
        <p:nvSpPr>
          <p:cNvPr id="3" name="Textplatzhalter 2">
            <a:extLst>
              <a:ext uri="{FF2B5EF4-FFF2-40B4-BE49-F238E27FC236}">
                <a16:creationId xmlns:a16="http://schemas.microsoft.com/office/drawing/2014/main" id="{3A31F1BF-4549-451B-BFEA-BEFA04156ECB}"/>
              </a:ext>
            </a:extLst>
          </p:cNvPr>
          <p:cNvSpPr>
            <a:spLocks noGrp="1"/>
          </p:cNvSpPr>
          <p:nvPr>
            <p:ph type="body" sz="quarter" idx="14" hasCustomPrompt="1"/>
          </p:nvPr>
        </p:nvSpPr>
        <p:spPr bwMode="gray">
          <a:xfrm>
            <a:off x="928688" y="2654024"/>
            <a:ext cx="1595437" cy="1173163"/>
          </a:xfrm>
        </p:spPr>
        <p:txBody>
          <a:bodyPr/>
          <a:lstStyle>
            <a:lvl1pPr marL="0" indent="0" algn="ctr">
              <a:buNone/>
              <a:defRPr sz="6600" b="1">
                <a:solidFill>
                  <a:schemeClr val="accent3"/>
                </a:solidFill>
              </a:defRPr>
            </a:lvl1pPr>
          </a:lstStyle>
          <a:p>
            <a:pPr lvl="0"/>
            <a:r>
              <a:rPr lang="de-DE"/>
              <a:t>XX</a:t>
            </a:r>
          </a:p>
        </p:txBody>
      </p:sp>
      <p:sp>
        <p:nvSpPr>
          <p:cNvPr id="10" name="Textplatzhalter 2">
            <a:extLst>
              <a:ext uri="{FF2B5EF4-FFF2-40B4-BE49-F238E27FC236}">
                <a16:creationId xmlns:a16="http://schemas.microsoft.com/office/drawing/2014/main" id="{D6B39509-0879-4522-8450-ACBD4C145CB7}"/>
              </a:ext>
            </a:extLst>
          </p:cNvPr>
          <p:cNvSpPr>
            <a:spLocks noGrp="1"/>
          </p:cNvSpPr>
          <p:nvPr>
            <p:ph type="body" sz="quarter" idx="15" hasCustomPrompt="1"/>
          </p:nvPr>
        </p:nvSpPr>
        <p:spPr bwMode="gray">
          <a:xfrm>
            <a:off x="3841750" y="2663825"/>
            <a:ext cx="1595437" cy="1173163"/>
          </a:xfrm>
        </p:spPr>
        <p:txBody>
          <a:bodyPr/>
          <a:lstStyle>
            <a:lvl1pPr marL="0" indent="0" algn="ctr">
              <a:buNone/>
              <a:defRPr sz="6600" b="1">
                <a:solidFill>
                  <a:schemeClr val="accent3"/>
                </a:solidFill>
              </a:defRPr>
            </a:lvl1pPr>
          </a:lstStyle>
          <a:p>
            <a:pPr lvl="0"/>
            <a:r>
              <a:rPr lang="de-DE"/>
              <a:t>XX</a:t>
            </a:r>
          </a:p>
        </p:txBody>
      </p:sp>
      <p:sp>
        <p:nvSpPr>
          <p:cNvPr id="11" name="Textplatzhalter 2">
            <a:extLst>
              <a:ext uri="{FF2B5EF4-FFF2-40B4-BE49-F238E27FC236}">
                <a16:creationId xmlns:a16="http://schemas.microsoft.com/office/drawing/2014/main" id="{CACEDB8F-30FD-4B09-9BA9-EAD099CE37CF}"/>
              </a:ext>
            </a:extLst>
          </p:cNvPr>
          <p:cNvSpPr>
            <a:spLocks noGrp="1"/>
          </p:cNvSpPr>
          <p:nvPr>
            <p:ph type="body" sz="quarter" idx="16" hasCustomPrompt="1"/>
          </p:nvPr>
        </p:nvSpPr>
        <p:spPr bwMode="gray">
          <a:xfrm>
            <a:off x="6754812" y="2663825"/>
            <a:ext cx="1595437" cy="1173163"/>
          </a:xfrm>
        </p:spPr>
        <p:txBody>
          <a:bodyPr/>
          <a:lstStyle>
            <a:lvl1pPr marL="0" indent="0" algn="ctr">
              <a:buNone/>
              <a:defRPr sz="6600" b="1">
                <a:solidFill>
                  <a:schemeClr val="accent3"/>
                </a:solidFill>
              </a:defRPr>
            </a:lvl1pPr>
          </a:lstStyle>
          <a:p>
            <a:pPr lvl="0"/>
            <a:r>
              <a:rPr lang="de-DE"/>
              <a:t>XX</a:t>
            </a:r>
          </a:p>
        </p:txBody>
      </p:sp>
      <p:sp>
        <p:nvSpPr>
          <p:cNvPr id="12" name="Textplatzhalter 2">
            <a:extLst>
              <a:ext uri="{FF2B5EF4-FFF2-40B4-BE49-F238E27FC236}">
                <a16:creationId xmlns:a16="http://schemas.microsoft.com/office/drawing/2014/main" id="{5283DBB8-9C6A-4EA3-9288-821B6F3B0E50}"/>
              </a:ext>
            </a:extLst>
          </p:cNvPr>
          <p:cNvSpPr>
            <a:spLocks noGrp="1"/>
          </p:cNvSpPr>
          <p:nvPr>
            <p:ph type="body" sz="quarter" idx="17" hasCustomPrompt="1"/>
          </p:nvPr>
        </p:nvSpPr>
        <p:spPr bwMode="gray">
          <a:xfrm>
            <a:off x="9667875" y="2663825"/>
            <a:ext cx="1595437" cy="1173163"/>
          </a:xfrm>
        </p:spPr>
        <p:txBody>
          <a:bodyPr/>
          <a:lstStyle>
            <a:lvl1pPr marL="0" indent="0" algn="ctr">
              <a:buNone/>
              <a:defRPr sz="6600" b="1">
                <a:solidFill>
                  <a:schemeClr val="accent3"/>
                </a:solidFill>
              </a:defRPr>
            </a:lvl1pPr>
          </a:lstStyle>
          <a:p>
            <a:pPr lvl="0"/>
            <a:r>
              <a:rPr lang="de-DE"/>
              <a:t>XX</a:t>
            </a:r>
          </a:p>
        </p:txBody>
      </p:sp>
      <p:sp>
        <p:nvSpPr>
          <p:cNvPr id="13" name="Textplatzhalter 19">
            <a:extLst>
              <a:ext uri="{FF2B5EF4-FFF2-40B4-BE49-F238E27FC236}">
                <a16:creationId xmlns:a16="http://schemas.microsoft.com/office/drawing/2014/main" id="{7B4D244C-E4B2-4727-B7AF-AE1DF39FA3C2}"/>
              </a:ext>
            </a:extLst>
          </p:cNvPr>
          <p:cNvSpPr>
            <a:spLocks noGrp="1"/>
          </p:cNvSpPr>
          <p:nvPr>
            <p:ph type="body" sz="quarter" idx="20" hasCustomPrompt="1"/>
          </p:nvPr>
        </p:nvSpPr>
        <p:spPr bwMode="gray">
          <a:xfrm>
            <a:off x="552000" y="3912456"/>
            <a:ext cx="2347751" cy="839370"/>
          </a:xfrm>
          <a:prstGeom prst="rect">
            <a:avLst/>
          </a:prstGeom>
        </p:spPr>
        <p:txBody>
          <a:bodyPr anchor="t" anchorCtr="0">
            <a:noAutofit/>
          </a:bodyPr>
          <a:lstStyle>
            <a:lvl1pPr marL="0" indent="0" algn="ctr">
              <a:buNone/>
              <a:defRPr sz="1400" b="0"/>
            </a:lvl1pPr>
          </a:lstStyle>
          <a:p>
            <a:pPr lvl="0"/>
            <a:r>
              <a:rPr lang="en-US"/>
              <a:t>Click to edit Master text styles</a:t>
            </a:r>
          </a:p>
        </p:txBody>
      </p:sp>
      <p:sp>
        <p:nvSpPr>
          <p:cNvPr id="14" name="Textplatzhalter 19">
            <a:extLst>
              <a:ext uri="{FF2B5EF4-FFF2-40B4-BE49-F238E27FC236}">
                <a16:creationId xmlns:a16="http://schemas.microsoft.com/office/drawing/2014/main" id="{15D8910A-A2D5-4783-B422-D5CF92C5711C}"/>
              </a:ext>
            </a:extLst>
          </p:cNvPr>
          <p:cNvSpPr>
            <a:spLocks noGrp="1"/>
          </p:cNvSpPr>
          <p:nvPr>
            <p:ph type="body" sz="quarter" idx="21" hasCustomPrompt="1"/>
          </p:nvPr>
        </p:nvSpPr>
        <p:spPr bwMode="gray">
          <a:xfrm>
            <a:off x="3465592" y="3912456"/>
            <a:ext cx="2347751" cy="839370"/>
          </a:xfrm>
          <a:prstGeom prst="rect">
            <a:avLst/>
          </a:prstGeom>
        </p:spPr>
        <p:txBody>
          <a:bodyPr anchor="t" anchorCtr="0">
            <a:noAutofit/>
          </a:bodyPr>
          <a:lstStyle>
            <a:lvl1pPr marL="0" indent="0" algn="ctr">
              <a:buNone/>
              <a:defRPr sz="1400" b="0"/>
            </a:lvl1pPr>
          </a:lstStyle>
          <a:p>
            <a:pPr lvl="0"/>
            <a:r>
              <a:rPr lang="en-US"/>
              <a:t>Click to edit Master text styles</a:t>
            </a:r>
          </a:p>
        </p:txBody>
      </p:sp>
      <p:sp>
        <p:nvSpPr>
          <p:cNvPr id="15" name="Textplatzhalter 19">
            <a:extLst>
              <a:ext uri="{FF2B5EF4-FFF2-40B4-BE49-F238E27FC236}">
                <a16:creationId xmlns:a16="http://schemas.microsoft.com/office/drawing/2014/main" id="{61B62451-17D2-4CDF-8665-D500143038C8}"/>
              </a:ext>
            </a:extLst>
          </p:cNvPr>
          <p:cNvSpPr>
            <a:spLocks noGrp="1"/>
          </p:cNvSpPr>
          <p:nvPr>
            <p:ph type="body" sz="quarter" idx="22" hasCustomPrompt="1"/>
          </p:nvPr>
        </p:nvSpPr>
        <p:spPr bwMode="gray">
          <a:xfrm>
            <a:off x="6378654" y="3912456"/>
            <a:ext cx="2347751" cy="839370"/>
          </a:xfrm>
          <a:prstGeom prst="rect">
            <a:avLst/>
          </a:prstGeom>
        </p:spPr>
        <p:txBody>
          <a:bodyPr anchor="t" anchorCtr="0">
            <a:noAutofit/>
          </a:bodyPr>
          <a:lstStyle>
            <a:lvl1pPr marL="0" indent="0" algn="ctr">
              <a:buNone/>
              <a:defRPr sz="1400" b="0"/>
            </a:lvl1pPr>
          </a:lstStyle>
          <a:p>
            <a:pPr lvl="0"/>
            <a:r>
              <a:rPr lang="en-US"/>
              <a:t>Click to edit Master text styles</a:t>
            </a:r>
          </a:p>
        </p:txBody>
      </p:sp>
      <p:sp>
        <p:nvSpPr>
          <p:cNvPr id="16" name="Textplatzhalter 19">
            <a:extLst>
              <a:ext uri="{FF2B5EF4-FFF2-40B4-BE49-F238E27FC236}">
                <a16:creationId xmlns:a16="http://schemas.microsoft.com/office/drawing/2014/main" id="{14CA7643-5341-459F-A737-413C306BA2FA}"/>
              </a:ext>
            </a:extLst>
          </p:cNvPr>
          <p:cNvSpPr>
            <a:spLocks noGrp="1"/>
          </p:cNvSpPr>
          <p:nvPr>
            <p:ph type="body" sz="quarter" idx="23" hasCustomPrompt="1"/>
          </p:nvPr>
        </p:nvSpPr>
        <p:spPr bwMode="gray">
          <a:xfrm>
            <a:off x="9291716" y="3912456"/>
            <a:ext cx="2347751" cy="839370"/>
          </a:xfrm>
          <a:prstGeom prst="rect">
            <a:avLst/>
          </a:prstGeom>
        </p:spPr>
        <p:txBody>
          <a:bodyPr anchor="t" anchorCtr="0">
            <a:noAutofit/>
          </a:bodyPr>
          <a:lstStyle>
            <a:lvl1pPr marL="0" indent="0" algn="ctr">
              <a:buNone/>
              <a:defRPr sz="1400" b="0"/>
            </a:lvl1pPr>
          </a:lstStyle>
          <a:p>
            <a:pPr lvl="0"/>
            <a:r>
              <a:rPr lang="en-US"/>
              <a:t>Click to edit Master text styles</a:t>
            </a:r>
          </a:p>
        </p:txBody>
      </p:sp>
      <p:sp>
        <p:nvSpPr>
          <p:cNvPr id="17" name="Textplatzhalter 19">
            <a:extLst>
              <a:ext uri="{FF2B5EF4-FFF2-40B4-BE49-F238E27FC236}">
                <a16:creationId xmlns:a16="http://schemas.microsoft.com/office/drawing/2014/main" id="{B5A7919A-A3CE-4685-A869-922D59192E5B}"/>
              </a:ext>
            </a:extLst>
          </p:cNvPr>
          <p:cNvSpPr>
            <a:spLocks noGrp="1"/>
          </p:cNvSpPr>
          <p:nvPr>
            <p:ph type="body" sz="quarter" idx="24" hasCustomPrompt="1"/>
          </p:nvPr>
        </p:nvSpPr>
        <p:spPr bwMode="gray">
          <a:xfrm>
            <a:off x="3175737" y="2663825"/>
            <a:ext cx="14400" cy="2088000"/>
          </a:xfrm>
          <a:prstGeom prst="rect">
            <a:avLst/>
          </a:prstGeom>
          <a:solidFill>
            <a:schemeClr val="accent3"/>
          </a:solidFill>
        </p:spPr>
        <p:txBody>
          <a:bodyPr anchor="t" anchorCtr="0">
            <a:noAutofit/>
          </a:bodyPr>
          <a:lstStyle>
            <a:lvl1pPr marL="0" indent="0" algn="ctr">
              <a:buNone/>
              <a:defRPr sz="1600" b="0"/>
            </a:lvl1pPr>
          </a:lstStyle>
          <a:p>
            <a:pPr lvl="0"/>
            <a:r>
              <a:rPr lang="en-US"/>
              <a:t> </a:t>
            </a:r>
          </a:p>
        </p:txBody>
      </p:sp>
      <p:sp>
        <p:nvSpPr>
          <p:cNvPr id="18" name="Textplatzhalter 19">
            <a:extLst>
              <a:ext uri="{FF2B5EF4-FFF2-40B4-BE49-F238E27FC236}">
                <a16:creationId xmlns:a16="http://schemas.microsoft.com/office/drawing/2014/main" id="{60E5C9DA-2AEA-4237-AFE3-9A6A11A5F4A5}"/>
              </a:ext>
            </a:extLst>
          </p:cNvPr>
          <p:cNvSpPr>
            <a:spLocks noGrp="1"/>
          </p:cNvSpPr>
          <p:nvPr>
            <p:ph type="body" sz="quarter" idx="25" hasCustomPrompt="1"/>
          </p:nvPr>
        </p:nvSpPr>
        <p:spPr bwMode="gray">
          <a:xfrm>
            <a:off x="6088799" y="2663825"/>
            <a:ext cx="14400" cy="2088000"/>
          </a:xfrm>
          <a:prstGeom prst="rect">
            <a:avLst/>
          </a:prstGeom>
          <a:solidFill>
            <a:schemeClr val="accent3"/>
          </a:solidFill>
        </p:spPr>
        <p:txBody>
          <a:bodyPr anchor="t" anchorCtr="0">
            <a:noAutofit/>
          </a:bodyPr>
          <a:lstStyle>
            <a:lvl1pPr marL="0" indent="0" algn="ctr">
              <a:buNone/>
              <a:defRPr sz="1600" b="0"/>
            </a:lvl1pPr>
          </a:lstStyle>
          <a:p>
            <a:pPr lvl="0"/>
            <a:r>
              <a:rPr lang="en-US"/>
              <a:t> </a:t>
            </a:r>
          </a:p>
        </p:txBody>
      </p:sp>
      <p:sp>
        <p:nvSpPr>
          <p:cNvPr id="19" name="Textplatzhalter 19">
            <a:extLst>
              <a:ext uri="{FF2B5EF4-FFF2-40B4-BE49-F238E27FC236}">
                <a16:creationId xmlns:a16="http://schemas.microsoft.com/office/drawing/2014/main" id="{8455B3EF-D981-4530-ACA5-BFADE3EF2918}"/>
              </a:ext>
            </a:extLst>
          </p:cNvPr>
          <p:cNvSpPr>
            <a:spLocks noGrp="1"/>
          </p:cNvSpPr>
          <p:nvPr>
            <p:ph type="body" sz="quarter" idx="26" hasCustomPrompt="1"/>
          </p:nvPr>
        </p:nvSpPr>
        <p:spPr bwMode="gray">
          <a:xfrm>
            <a:off x="9001862" y="2663825"/>
            <a:ext cx="14400" cy="2088000"/>
          </a:xfrm>
          <a:prstGeom prst="rect">
            <a:avLst/>
          </a:prstGeom>
          <a:solidFill>
            <a:schemeClr val="accent3"/>
          </a:solidFill>
        </p:spPr>
        <p:txBody>
          <a:bodyPr anchor="t" anchorCtr="0">
            <a:noAutofit/>
          </a:bodyPr>
          <a:lstStyle>
            <a:lvl1pPr marL="0" indent="0" algn="ctr">
              <a:buNone/>
              <a:defRPr sz="1600" b="0"/>
            </a:lvl1pPr>
          </a:lstStyle>
          <a:p>
            <a:pPr lvl="0"/>
            <a:r>
              <a:rPr lang="en-US"/>
              <a:t> </a:t>
            </a:r>
          </a:p>
        </p:txBody>
      </p:sp>
      <p:sp>
        <p:nvSpPr>
          <p:cNvPr id="20" name="Fußzeilenplatzhalter 4" title="NovaPathClassification">
            <a:extLst>
              <a:ext uri="{FF2B5EF4-FFF2-40B4-BE49-F238E27FC236}">
                <a16:creationId xmlns:a16="http://schemas.microsoft.com/office/drawing/2014/main" id="{2834C609-FC8B-404D-965F-3B5B7B949655}"/>
              </a:ext>
            </a:extLst>
          </p:cNvPr>
          <p:cNvSpPr txBox="1">
            <a:spLocks/>
          </p:cNvSpPr>
          <p:nvPr userDrawn="1"/>
        </p:nvSpPr>
        <p:spPr bwMode="gray">
          <a:xfrm>
            <a:off x="542925" y="6547813"/>
            <a:ext cx="681661" cy="180000"/>
          </a:xfrm>
          <a:prstGeom prst="rect">
            <a:avLst/>
          </a:prstGeom>
        </p:spPr>
        <p:txBody>
          <a:bodyPr vert="horz" lIns="0" tIns="0" rIns="0" bIns="0" rtlCol="0" anchor="t" anchorCtr="0">
            <a:noAutofit/>
          </a:bodyPr>
          <a:lstStyle>
            <a:defPPr>
              <a:defRPr lang="de-DE"/>
            </a:defPPr>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Tree>
    <p:extLst>
      <p:ext uri="{BB962C8B-B14F-4D97-AF65-F5344CB8AC3E}">
        <p14:creationId xmlns:p14="http://schemas.microsoft.com/office/powerpoint/2010/main" val="43881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Agenda_6_Poi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39B15-9B91-4125-814D-5F27FD8FA1CB}"/>
              </a:ext>
            </a:extLst>
          </p:cNvPr>
          <p:cNvSpPr>
            <a:spLocks noGrp="1"/>
          </p:cNvSpPr>
          <p:nvPr>
            <p:ph type="title" hasCustomPrompt="1"/>
          </p:nvPr>
        </p:nvSpPr>
        <p:spPr bwMode="gray"/>
        <p:txBody>
          <a:bodyPr/>
          <a:lstStyle>
            <a:lvl1pPr>
              <a:defRPr>
                <a:solidFill>
                  <a:schemeClr val="accent3"/>
                </a:solidFill>
              </a:defRPr>
            </a:lvl1pPr>
          </a:lstStyle>
          <a:p>
            <a:r>
              <a:rPr lang="en-US"/>
              <a:t>Click to edit Master title style</a:t>
            </a:r>
          </a:p>
        </p:txBody>
      </p:sp>
      <p:sp>
        <p:nvSpPr>
          <p:cNvPr id="20" name="Textplatzhalter 19">
            <a:extLst>
              <a:ext uri="{FF2B5EF4-FFF2-40B4-BE49-F238E27FC236}">
                <a16:creationId xmlns:a16="http://schemas.microsoft.com/office/drawing/2014/main" id="{AFF836D8-ACE3-432B-BB63-F36D3A4F0509}"/>
              </a:ext>
            </a:extLst>
          </p:cNvPr>
          <p:cNvSpPr>
            <a:spLocks noGrp="1"/>
          </p:cNvSpPr>
          <p:nvPr>
            <p:ph type="body" sz="quarter" idx="16" hasCustomPrompt="1"/>
          </p:nvPr>
        </p:nvSpPr>
        <p:spPr bwMode="gray">
          <a:xfrm>
            <a:off x="552900" y="2152868"/>
            <a:ext cx="720000" cy="360437"/>
          </a:xfrm>
          <a:prstGeom prst="rect">
            <a:avLst/>
          </a:prstGeom>
        </p:spPr>
        <p:txBody>
          <a:bodyPr rIns="0" anchor="ctr" anchorCtr="0">
            <a:noAutofit/>
          </a:bodyPr>
          <a:lstStyle>
            <a:lvl1pPr marL="0" indent="0" algn="ctr">
              <a:buNone/>
              <a:defRPr sz="3200" b="1">
                <a:solidFill>
                  <a:schemeClr val="accent3"/>
                </a:solidFill>
              </a:defRPr>
            </a:lvl1pPr>
          </a:lstStyle>
          <a:p>
            <a:pPr lvl="0"/>
            <a:r>
              <a:rPr lang="de-DE"/>
              <a:t>XX</a:t>
            </a:r>
          </a:p>
        </p:txBody>
      </p:sp>
      <p:sp>
        <p:nvSpPr>
          <p:cNvPr id="21" name="Textplatzhalter 19">
            <a:extLst>
              <a:ext uri="{FF2B5EF4-FFF2-40B4-BE49-F238E27FC236}">
                <a16:creationId xmlns:a16="http://schemas.microsoft.com/office/drawing/2014/main" id="{953706CD-DD66-47B7-B0B1-5E21EDC292BE}"/>
              </a:ext>
            </a:extLst>
          </p:cNvPr>
          <p:cNvSpPr>
            <a:spLocks noGrp="1"/>
          </p:cNvSpPr>
          <p:nvPr>
            <p:ph type="body" sz="quarter" idx="17" hasCustomPrompt="1"/>
          </p:nvPr>
        </p:nvSpPr>
        <p:spPr bwMode="gray">
          <a:xfrm>
            <a:off x="552900" y="3503468"/>
            <a:ext cx="720000" cy="360437"/>
          </a:xfrm>
          <a:prstGeom prst="rect">
            <a:avLst/>
          </a:prstGeom>
        </p:spPr>
        <p:txBody>
          <a:bodyPr rIns="0" anchor="ctr" anchorCtr="0">
            <a:noAutofit/>
          </a:bodyPr>
          <a:lstStyle>
            <a:lvl1pPr marL="0" indent="0" algn="ctr">
              <a:buNone/>
              <a:defRPr sz="3200" b="1">
                <a:solidFill>
                  <a:schemeClr val="accent3"/>
                </a:solidFill>
              </a:defRPr>
            </a:lvl1pPr>
          </a:lstStyle>
          <a:p>
            <a:pPr lvl="0"/>
            <a:r>
              <a:rPr lang="de-DE"/>
              <a:t>XX</a:t>
            </a:r>
          </a:p>
        </p:txBody>
      </p:sp>
      <p:sp>
        <p:nvSpPr>
          <p:cNvPr id="22" name="Textplatzhalter 19">
            <a:extLst>
              <a:ext uri="{FF2B5EF4-FFF2-40B4-BE49-F238E27FC236}">
                <a16:creationId xmlns:a16="http://schemas.microsoft.com/office/drawing/2014/main" id="{65AE40F3-CB60-44DF-877A-E88BE2EFD980}"/>
              </a:ext>
            </a:extLst>
          </p:cNvPr>
          <p:cNvSpPr>
            <a:spLocks noGrp="1"/>
          </p:cNvSpPr>
          <p:nvPr>
            <p:ph type="body" sz="quarter" idx="18" hasCustomPrompt="1"/>
          </p:nvPr>
        </p:nvSpPr>
        <p:spPr bwMode="gray">
          <a:xfrm>
            <a:off x="552900" y="4854068"/>
            <a:ext cx="720000" cy="360437"/>
          </a:xfrm>
          <a:prstGeom prst="rect">
            <a:avLst/>
          </a:prstGeom>
        </p:spPr>
        <p:txBody>
          <a:bodyPr rIns="0" anchor="ctr" anchorCtr="0">
            <a:noAutofit/>
          </a:bodyPr>
          <a:lstStyle>
            <a:lvl1pPr marL="0" indent="0" algn="ctr">
              <a:buNone/>
              <a:defRPr sz="3200" b="1">
                <a:solidFill>
                  <a:schemeClr val="accent3"/>
                </a:solidFill>
              </a:defRPr>
            </a:lvl1pPr>
          </a:lstStyle>
          <a:p>
            <a:pPr lvl="0"/>
            <a:r>
              <a:rPr lang="de-DE"/>
              <a:t>XX</a:t>
            </a:r>
          </a:p>
        </p:txBody>
      </p:sp>
      <p:sp>
        <p:nvSpPr>
          <p:cNvPr id="23" name="Textplatzhalter 19">
            <a:extLst>
              <a:ext uri="{FF2B5EF4-FFF2-40B4-BE49-F238E27FC236}">
                <a16:creationId xmlns:a16="http://schemas.microsoft.com/office/drawing/2014/main" id="{BC62A475-074C-4CB0-A95F-F4A25BF6D82C}"/>
              </a:ext>
            </a:extLst>
          </p:cNvPr>
          <p:cNvSpPr>
            <a:spLocks noGrp="1"/>
          </p:cNvSpPr>
          <p:nvPr>
            <p:ph type="body" sz="quarter" idx="19" hasCustomPrompt="1"/>
          </p:nvPr>
        </p:nvSpPr>
        <p:spPr bwMode="gray">
          <a:xfrm>
            <a:off x="1331202" y="2009086"/>
            <a:ext cx="3600000" cy="648000"/>
          </a:xfrm>
          <a:prstGeom prst="rect">
            <a:avLst/>
          </a:prstGeom>
        </p:spPr>
        <p:txBody>
          <a:bodyPr anchor="ctr" anchorCtr="0">
            <a:noAutofit/>
          </a:bodyPr>
          <a:lstStyle>
            <a:lvl1pPr marL="0" indent="0">
              <a:buNone/>
              <a:defRPr sz="1600" b="0"/>
            </a:lvl1pPr>
          </a:lstStyle>
          <a:p>
            <a:pPr lvl="0"/>
            <a:r>
              <a:rPr lang="en-US"/>
              <a:t>Click to edit Master text styles</a:t>
            </a:r>
          </a:p>
        </p:txBody>
      </p:sp>
      <p:sp>
        <p:nvSpPr>
          <p:cNvPr id="24" name="Textplatzhalter 19">
            <a:extLst>
              <a:ext uri="{FF2B5EF4-FFF2-40B4-BE49-F238E27FC236}">
                <a16:creationId xmlns:a16="http://schemas.microsoft.com/office/drawing/2014/main" id="{13C4643B-C693-4097-9668-7881BED798C4}"/>
              </a:ext>
            </a:extLst>
          </p:cNvPr>
          <p:cNvSpPr>
            <a:spLocks noGrp="1"/>
          </p:cNvSpPr>
          <p:nvPr>
            <p:ph type="body" sz="quarter" idx="20" hasCustomPrompt="1"/>
          </p:nvPr>
        </p:nvSpPr>
        <p:spPr bwMode="gray">
          <a:xfrm>
            <a:off x="1331202" y="3359686"/>
            <a:ext cx="3600000" cy="648000"/>
          </a:xfrm>
          <a:prstGeom prst="rect">
            <a:avLst/>
          </a:prstGeom>
        </p:spPr>
        <p:txBody>
          <a:bodyPr anchor="ctr" anchorCtr="0">
            <a:noAutofit/>
          </a:bodyPr>
          <a:lstStyle>
            <a:lvl1pPr marL="0" indent="0">
              <a:buNone/>
              <a:defRPr sz="1600" b="0"/>
            </a:lvl1pPr>
          </a:lstStyle>
          <a:p>
            <a:pPr lvl="0"/>
            <a:r>
              <a:rPr lang="en-US"/>
              <a:t>Click to edit Master text styles</a:t>
            </a:r>
          </a:p>
        </p:txBody>
      </p:sp>
      <p:sp>
        <p:nvSpPr>
          <p:cNvPr id="25" name="Textplatzhalter 19">
            <a:extLst>
              <a:ext uri="{FF2B5EF4-FFF2-40B4-BE49-F238E27FC236}">
                <a16:creationId xmlns:a16="http://schemas.microsoft.com/office/drawing/2014/main" id="{86970D6B-5AED-43F3-BD08-B9BF6131A272}"/>
              </a:ext>
            </a:extLst>
          </p:cNvPr>
          <p:cNvSpPr>
            <a:spLocks noGrp="1"/>
          </p:cNvSpPr>
          <p:nvPr>
            <p:ph type="body" sz="quarter" idx="21" hasCustomPrompt="1"/>
          </p:nvPr>
        </p:nvSpPr>
        <p:spPr bwMode="gray">
          <a:xfrm>
            <a:off x="1331202" y="4710286"/>
            <a:ext cx="3600000" cy="648000"/>
          </a:xfrm>
          <a:prstGeom prst="rect">
            <a:avLst/>
          </a:prstGeom>
        </p:spPr>
        <p:txBody>
          <a:bodyPr anchor="ctr" anchorCtr="0">
            <a:noAutofit/>
          </a:bodyPr>
          <a:lstStyle>
            <a:lvl1pPr marL="0" indent="0">
              <a:buNone/>
              <a:defRPr sz="1600" b="0"/>
            </a:lvl1pPr>
          </a:lstStyle>
          <a:p>
            <a:pPr lvl="0"/>
            <a:r>
              <a:rPr lang="en-US"/>
              <a:t>Click to edit Master text styles</a:t>
            </a:r>
          </a:p>
        </p:txBody>
      </p:sp>
      <p:sp>
        <p:nvSpPr>
          <p:cNvPr id="26" name="Textplatzhalter 19">
            <a:extLst>
              <a:ext uri="{FF2B5EF4-FFF2-40B4-BE49-F238E27FC236}">
                <a16:creationId xmlns:a16="http://schemas.microsoft.com/office/drawing/2014/main" id="{64FB295A-DA34-4B0F-A494-134024C6D576}"/>
              </a:ext>
            </a:extLst>
          </p:cNvPr>
          <p:cNvSpPr>
            <a:spLocks noGrp="1"/>
          </p:cNvSpPr>
          <p:nvPr>
            <p:ph type="body" sz="quarter" idx="22" hasCustomPrompt="1"/>
          </p:nvPr>
        </p:nvSpPr>
        <p:spPr bwMode="gray">
          <a:xfrm>
            <a:off x="6209652" y="2152868"/>
            <a:ext cx="720000" cy="360437"/>
          </a:xfrm>
          <a:prstGeom prst="rect">
            <a:avLst/>
          </a:prstGeom>
        </p:spPr>
        <p:txBody>
          <a:bodyPr rIns="0" anchor="ctr" anchorCtr="0">
            <a:noAutofit/>
          </a:bodyPr>
          <a:lstStyle>
            <a:lvl1pPr marL="0" indent="0" algn="ctr">
              <a:buNone/>
              <a:defRPr sz="3200" b="1">
                <a:solidFill>
                  <a:schemeClr val="accent3"/>
                </a:solidFill>
              </a:defRPr>
            </a:lvl1pPr>
          </a:lstStyle>
          <a:p>
            <a:pPr lvl="0"/>
            <a:r>
              <a:rPr lang="de-DE"/>
              <a:t>XX</a:t>
            </a:r>
          </a:p>
        </p:txBody>
      </p:sp>
      <p:sp>
        <p:nvSpPr>
          <p:cNvPr id="27" name="Textplatzhalter 19">
            <a:extLst>
              <a:ext uri="{FF2B5EF4-FFF2-40B4-BE49-F238E27FC236}">
                <a16:creationId xmlns:a16="http://schemas.microsoft.com/office/drawing/2014/main" id="{24D8E4B2-F001-440F-A395-019314A2A4D0}"/>
              </a:ext>
            </a:extLst>
          </p:cNvPr>
          <p:cNvSpPr>
            <a:spLocks noGrp="1"/>
          </p:cNvSpPr>
          <p:nvPr>
            <p:ph type="body" sz="quarter" idx="23" hasCustomPrompt="1"/>
          </p:nvPr>
        </p:nvSpPr>
        <p:spPr bwMode="gray">
          <a:xfrm>
            <a:off x="6209652" y="3503468"/>
            <a:ext cx="720000" cy="360437"/>
          </a:xfrm>
          <a:prstGeom prst="rect">
            <a:avLst/>
          </a:prstGeom>
        </p:spPr>
        <p:txBody>
          <a:bodyPr rIns="0" anchor="ctr" anchorCtr="0">
            <a:noAutofit/>
          </a:bodyPr>
          <a:lstStyle>
            <a:lvl1pPr marL="0" indent="0" algn="ctr">
              <a:buNone/>
              <a:defRPr sz="3200" b="1">
                <a:solidFill>
                  <a:schemeClr val="accent3"/>
                </a:solidFill>
              </a:defRPr>
            </a:lvl1pPr>
          </a:lstStyle>
          <a:p>
            <a:pPr lvl="0"/>
            <a:r>
              <a:rPr lang="de-DE"/>
              <a:t>XX</a:t>
            </a:r>
          </a:p>
        </p:txBody>
      </p:sp>
      <p:sp>
        <p:nvSpPr>
          <p:cNvPr id="28" name="Textplatzhalter 19">
            <a:extLst>
              <a:ext uri="{FF2B5EF4-FFF2-40B4-BE49-F238E27FC236}">
                <a16:creationId xmlns:a16="http://schemas.microsoft.com/office/drawing/2014/main" id="{322D37F5-076E-413B-906D-AF63848F15F9}"/>
              </a:ext>
            </a:extLst>
          </p:cNvPr>
          <p:cNvSpPr>
            <a:spLocks noGrp="1"/>
          </p:cNvSpPr>
          <p:nvPr>
            <p:ph type="body" sz="quarter" idx="24" hasCustomPrompt="1"/>
          </p:nvPr>
        </p:nvSpPr>
        <p:spPr bwMode="gray">
          <a:xfrm>
            <a:off x="6209652" y="4854068"/>
            <a:ext cx="720000" cy="360437"/>
          </a:xfrm>
          <a:prstGeom prst="rect">
            <a:avLst/>
          </a:prstGeom>
        </p:spPr>
        <p:txBody>
          <a:bodyPr rIns="0" anchor="ctr" anchorCtr="0">
            <a:noAutofit/>
          </a:bodyPr>
          <a:lstStyle>
            <a:lvl1pPr marL="0" indent="0" algn="ctr">
              <a:buNone/>
              <a:defRPr sz="3200" b="1">
                <a:solidFill>
                  <a:schemeClr val="accent3"/>
                </a:solidFill>
              </a:defRPr>
            </a:lvl1pPr>
          </a:lstStyle>
          <a:p>
            <a:pPr lvl="0"/>
            <a:r>
              <a:rPr lang="de-DE"/>
              <a:t>XX</a:t>
            </a:r>
          </a:p>
        </p:txBody>
      </p:sp>
      <p:sp>
        <p:nvSpPr>
          <p:cNvPr id="29" name="Textplatzhalter 19">
            <a:extLst>
              <a:ext uri="{FF2B5EF4-FFF2-40B4-BE49-F238E27FC236}">
                <a16:creationId xmlns:a16="http://schemas.microsoft.com/office/drawing/2014/main" id="{A1981410-14D4-41C4-AFBF-4DDB9EAE9674}"/>
              </a:ext>
            </a:extLst>
          </p:cNvPr>
          <p:cNvSpPr>
            <a:spLocks noGrp="1"/>
          </p:cNvSpPr>
          <p:nvPr>
            <p:ph type="body" sz="quarter" idx="25" hasCustomPrompt="1"/>
          </p:nvPr>
        </p:nvSpPr>
        <p:spPr bwMode="gray">
          <a:xfrm>
            <a:off x="6987954" y="2009086"/>
            <a:ext cx="3600000" cy="648000"/>
          </a:xfrm>
          <a:prstGeom prst="rect">
            <a:avLst/>
          </a:prstGeom>
        </p:spPr>
        <p:txBody>
          <a:bodyPr anchor="ctr" anchorCtr="0">
            <a:noAutofit/>
          </a:bodyPr>
          <a:lstStyle>
            <a:lvl1pPr marL="0" indent="0">
              <a:buNone/>
              <a:defRPr sz="1600" b="0"/>
            </a:lvl1pPr>
          </a:lstStyle>
          <a:p>
            <a:pPr lvl="0"/>
            <a:r>
              <a:rPr lang="en-US"/>
              <a:t>Click to edit Master text styles</a:t>
            </a:r>
          </a:p>
        </p:txBody>
      </p:sp>
      <p:sp>
        <p:nvSpPr>
          <p:cNvPr id="30" name="Textplatzhalter 19">
            <a:extLst>
              <a:ext uri="{FF2B5EF4-FFF2-40B4-BE49-F238E27FC236}">
                <a16:creationId xmlns:a16="http://schemas.microsoft.com/office/drawing/2014/main" id="{4BBD7E61-A6F1-4080-BEFE-E8FB9E081B0C}"/>
              </a:ext>
            </a:extLst>
          </p:cNvPr>
          <p:cNvSpPr>
            <a:spLocks noGrp="1"/>
          </p:cNvSpPr>
          <p:nvPr>
            <p:ph type="body" sz="quarter" idx="26" hasCustomPrompt="1"/>
          </p:nvPr>
        </p:nvSpPr>
        <p:spPr bwMode="gray">
          <a:xfrm>
            <a:off x="6987954" y="3359686"/>
            <a:ext cx="3600000" cy="648000"/>
          </a:xfrm>
          <a:prstGeom prst="rect">
            <a:avLst/>
          </a:prstGeom>
        </p:spPr>
        <p:txBody>
          <a:bodyPr anchor="ctr" anchorCtr="0">
            <a:noAutofit/>
          </a:bodyPr>
          <a:lstStyle>
            <a:lvl1pPr marL="0" indent="0">
              <a:buNone/>
              <a:defRPr sz="1600" b="0"/>
            </a:lvl1pPr>
          </a:lstStyle>
          <a:p>
            <a:pPr lvl="0"/>
            <a:r>
              <a:rPr lang="en-US"/>
              <a:t>Click to edit Master text styles</a:t>
            </a:r>
          </a:p>
        </p:txBody>
      </p:sp>
      <p:sp>
        <p:nvSpPr>
          <p:cNvPr id="31" name="Textplatzhalter 19">
            <a:extLst>
              <a:ext uri="{FF2B5EF4-FFF2-40B4-BE49-F238E27FC236}">
                <a16:creationId xmlns:a16="http://schemas.microsoft.com/office/drawing/2014/main" id="{A90910D1-343F-4FBD-BACB-22849549828B}"/>
              </a:ext>
            </a:extLst>
          </p:cNvPr>
          <p:cNvSpPr>
            <a:spLocks noGrp="1"/>
          </p:cNvSpPr>
          <p:nvPr>
            <p:ph type="body" sz="quarter" idx="27" hasCustomPrompt="1"/>
          </p:nvPr>
        </p:nvSpPr>
        <p:spPr bwMode="gray">
          <a:xfrm>
            <a:off x="6987954" y="4710286"/>
            <a:ext cx="3600000" cy="648000"/>
          </a:xfrm>
          <a:prstGeom prst="rect">
            <a:avLst/>
          </a:prstGeom>
        </p:spPr>
        <p:txBody>
          <a:bodyPr anchor="ctr" anchorCtr="0">
            <a:noAutofit/>
          </a:bodyPr>
          <a:lstStyle>
            <a:lvl1pPr marL="0" indent="0">
              <a:buNone/>
              <a:defRPr sz="1600" b="0"/>
            </a:lvl1pPr>
          </a:lstStyle>
          <a:p>
            <a:pPr lvl="0"/>
            <a:r>
              <a:rPr lang="en-US"/>
              <a:t>Click to edit Master text styles</a:t>
            </a:r>
          </a:p>
        </p:txBody>
      </p:sp>
      <p:sp>
        <p:nvSpPr>
          <p:cNvPr id="4" name="Fußzeilenplatzhalter 3">
            <a:extLst>
              <a:ext uri="{FF2B5EF4-FFF2-40B4-BE49-F238E27FC236}">
                <a16:creationId xmlns:a16="http://schemas.microsoft.com/office/drawing/2014/main" id="{C95D792A-C5E3-4459-A105-BE905B4AD818}"/>
              </a:ext>
            </a:extLst>
          </p:cNvPr>
          <p:cNvSpPr>
            <a:spLocks noGrp="1"/>
          </p:cNvSpPr>
          <p:nvPr>
            <p:ph type="ftr" sz="quarter" idx="11"/>
          </p:nvPr>
        </p:nvSpPr>
        <p:spPr bwMode="gray"/>
        <p:txBody>
          <a:bodyPr/>
          <a:lstStyle/>
          <a:p>
            <a:r>
              <a:rPr lang="de-DE"/>
              <a:t>© SCHOTT AG, Konkretisierung VBGNext, SKp, TSI-9</a:t>
            </a:r>
            <a:endParaRPr lang="en-US"/>
          </a:p>
        </p:txBody>
      </p:sp>
      <p:sp>
        <p:nvSpPr>
          <p:cNvPr id="5" name="Foliennummernplatzhalter 4">
            <a:extLst>
              <a:ext uri="{FF2B5EF4-FFF2-40B4-BE49-F238E27FC236}">
                <a16:creationId xmlns:a16="http://schemas.microsoft.com/office/drawing/2014/main" id="{17701C8A-08AF-4570-9C4C-EB8FDC4CD777}"/>
              </a:ext>
            </a:extLst>
          </p:cNvPr>
          <p:cNvSpPr>
            <a:spLocks noGrp="1"/>
          </p:cNvSpPr>
          <p:nvPr>
            <p:ph type="sldNum" sz="quarter" idx="12"/>
          </p:nvPr>
        </p:nvSpPr>
        <p:spPr bwMode="gray"/>
        <p:txBody>
          <a:bodyPr/>
          <a:lstStyle/>
          <a:p>
            <a:fld id="{5451D7F1-8117-4C01-ADFC-C0DE525789EF}" type="slidenum">
              <a:rPr lang="en-US" smtClean="0"/>
              <a:t>‹Nr.›</a:t>
            </a:fld>
            <a:endParaRPr lang="en-US"/>
          </a:p>
        </p:txBody>
      </p:sp>
      <p:sp>
        <p:nvSpPr>
          <p:cNvPr id="17" name="Fußzeilenplatzhalter 4" title="NovaPathClassification">
            <a:extLst>
              <a:ext uri="{FF2B5EF4-FFF2-40B4-BE49-F238E27FC236}">
                <a16:creationId xmlns:a16="http://schemas.microsoft.com/office/drawing/2014/main" id="{2834C609-FC8B-404D-965F-3B5B7B949655}"/>
              </a:ext>
            </a:extLst>
          </p:cNvPr>
          <p:cNvSpPr txBox="1">
            <a:spLocks/>
          </p:cNvSpPr>
          <p:nvPr userDrawn="1"/>
        </p:nvSpPr>
        <p:spPr bwMode="gray">
          <a:xfrm>
            <a:off x="542925" y="6547813"/>
            <a:ext cx="681661" cy="180000"/>
          </a:xfrm>
          <a:prstGeom prst="rect">
            <a:avLst/>
          </a:prstGeom>
        </p:spPr>
        <p:txBody>
          <a:bodyPr vert="horz" lIns="0" tIns="0" rIns="0" bIns="0" rtlCol="0" anchor="t" anchorCtr="0">
            <a:noAutofit/>
          </a:bodyPr>
          <a:lstStyle>
            <a:defPPr>
              <a:defRPr lang="de-DE"/>
            </a:defPPr>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Tree>
    <p:extLst>
      <p:ext uri="{BB962C8B-B14F-4D97-AF65-F5344CB8AC3E}">
        <p14:creationId xmlns:p14="http://schemas.microsoft.com/office/powerpoint/2010/main" val="377056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Agenda_6_Points+Pictu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39B15-9B91-4125-814D-5F27FD8FA1CB}"/>
              </a:ext>
            </a:extLst>
          </p:cNvPr>
          <p:cNvSpPr>
            <a:spLocks noGrp="1"/>
          </p:cNvSpPr>
          <p:nvPr>
            <p:ph type="title" hasCustomPrompt="1"/>
          </p:nvPr>
        </p:nvSpPr>
        <p:spPr bwMode="gray">
          <a:xfrm>
            <a:off x="552000" y="324000"/>
            <a:ext cx="7380103" cy="792000"/>
          </a:xfrm>
        </p:spPr>
        <p:txBody>
          <a:bodyPr/>
          <a:lstStyle>
            <a:lvl1pPr>
              <a:defRPr>
                <a:solidFill>
                  <a:schemeClr val="accent3"/>
                </a:solidFill>
              </a:defRPr>
            </a:lvl1pPr>
          </a:lstStyle>
          <a:p>
            <a:r>
              <a:rPr lang="en-US"/>
              <a:t>Click to edit Master title style</a:t>
            </a:r>
          </a:p>
        </p:txBody>
      </p:sp>
      <p:sp>
        <p:nvSpPr>
          <p:cNvPr id="20" name="Textplatzhalter 19">
            <a:extLst>
              <a:ext uri="{FF2B5EF4-FFF2-40B4-BE49-F238E27FC236}">
                <a16:creationId xmlns:a16="http://schemas.microsoft.com/office/drawing/2014/main" id="{AFF836D8-ACE3-432B-BB63-F36D3A4F0509}"/>
              </a:ext>
            </a:extLst>
          </p:cNvPr>
          <p:cNvSpPr>
            <a:spLocks noGrp="1"/>
          </p:cNvSpPr>
          <p:nvPr>
            <p:ph type="body" sz="quarter" idx="16" hasCustomPrompt="1"/>
          </p:nvPr>
        </p:nvSpPr>
        <p:spPr bwMode="gray">
          <a:xfrm>
            <a:off x="552000" y="2152868"/>
            <a:ext cx="720000" cy="360437"/>
          </a:xfrm>
          <a:prstGeom prst="rect">
            <a:avLst/>
          </a:prstGeom>
        </p:spPr>
        <p:txBody>
          <a:bodyPr rIns="0" anchor="ctr" anchorCtr="0">
            <a:noAutofit/>
          </a:bodyPr>
          <a:lstStyle>
            <a:lvl1pPr marL="0" indent="0" algn="ctr">
              <a:buNone/>
              <a:defRPr sz="3200" b="1">
                <a:solidFill>
                  <a:schemeClr val="accent3"/>
                </a:solidFill>
              </a:defRPr>
            </a:lvl1pPr>
          </a:lstStyle>
          <a:p>
            <a:pPr lvl="0"/>
            <a:r>
              <a:rPr lang="de-DE"/>
              <a:t>XX</a:t>
            </a:r>
          </a:p>
        </p:txBody>
      </p:sp>
      <p:sp>
        <p:nvSpPr>
          <p:cNvPr id="21" name="Textplatzhalter 19">
            <a:extLst>
              <a:ext uri="{FF2B5EF4-FFF2-40B4-BE49-F238E27FC236}">
                <a16:creationId xmlns:a16="http://schemas.microsoft.com/office/drawing/2014/main" id="{953706CD-DD66-47B7-B0B1-5E21EDC292BE}"/>
              </a:ext>
            </a:extLst>
          </p:cNvPr>
          <p:cNvSpPr>
            <a:spLocks noGrp="1"/>
          </p:cNvSpPr>
          <p:nvPr>
            <p:ph type="body" sz="quarter" idx="17" hasCustomPrompt="1"/>
          </p:nvPr>
        </p:nvSpPr>
        <p:spPr bwMode="gray">
          <a:xfrm>
            <a:off x="552000" y="3503468"/>
            <a:ext cx="720000" cy="360437"/>
          </a:xfrm>
          <a:prstGeom prst="rect">
            <a:avLst/>
          </a:prstGeom>
        </p:spPr>
        <p:txBody>
          <a:bodyPr rIns="0" anchor="ctr" anchorCtr="0">
            <a:noAutofit/>
          </a:bodyPr>
          <a:lstStyle>
            <a:lvl1pPr marL="0" indent="0" algn="ctr">
              <a:buNone/>
              <a:defRPr sz="3200" b="1">
                <a:solidFill>
                  <a:schemeClr val="accent3"/>
                </a:solidFill>
              </a:defRPr>
            </a:lvl1pPr>
          </a:lstStyle>
          <a:p>
            <a:pPr lvl="0"/>
            <a:r>
              <a:rPr lang="de-DE"/>
              <a:t>XX</a:t>
            </a:r>
          </a:p>
        </p:txBody>
      </p:sp>
      <p:sp>
        <p:nvSpPr>
          <p:cNvPr id="22" name="Textplatzhalter 19">
            <a:extLst>
              <a:ext uri="{FF2B5EF4-FFF2-40B4-BE49-F238E27FC236}">
                <a16:creationId xmlns:a16="http://schemas.microsoft.com/office/drawing/2014/main" id="{65AE40F3-CB60-44DF-877A-E88BE2EFD980}"/>
              </a:ext>
            </a:extLst>
          </p:cNvPr>
          <p:cNvSpPr>
            <a:spLocks noGrp="1"/>
          </p:cNvSpPr>
          <p:nvPr>
            <p:ph type="body" sz="quarter" idx="18" hasCustomPrompt="1"/>
          </p:nvPr>
        </p:nvSpPr>
        <p:spPr bwMode="gray">
          <a:xfrm>
            <a:off x="552000" y="4854068"/>
            <a:ext cx="720000" cy="360437"/>
          </a:xfrm>
          <a:prstGeom prst="rect">
            <a:avLst/>
          </a:prstGeom>
        </p:spPr>
        <p:txBody>
          <a:bodyPr rIns="0" anchor="ctr" anchorCtr="0">
            <a:noAutofit/>
          </a:bodyPr>
          <a:lstStyle>
            <a:lvl1pPr marL="0" indent="0" algn="ctr">
              <a:buNone/>
              <a:defRPr sz="3200" b="1">
                <a:solidFill>
                  <a:schemeClr val="accent3"/>
                </a:solidFill>
              </a:defRPr>
            </a:lvl1pPr>
          </a:lstStyle>
          <a:p>
            <a:pPr lvl="0"/>
            <a:r>
              <a:rPr lang="de-DE"/>
              <a:t>XX</a:t>
            </a:r>
          </a:p>
        </p:txBody>
      </p:sp>
      <p:sp>
        <p:nvSpPr>
          <p:cNvPr id="23" name="Textplatzhalter 19">
            <a:extLst>
              <a:ext uri="{FF2B5EF4-FFF2-40B4-BE49-F238E27FC236}">
                <a16:creationId xmlns:a16="http://schemas.microsoft.com/office/drawing/2014/main" id="{BC62A475-074C-4CB0-A95F-F4A25BF6D82C}"/>
              </a:ext>
            </a:extLst>
          </p:cNvPr>
          <p:cNvSpPr>
            <a:spLocks noGrp="1"/>
          </p:cNvSpPr>
          <p:nvPr>
            <p:ph type="body" sz="quarter" idx="19" hasCustomPrompt="1"/>
          </p:nvPr>
        </p:nvSpPr>
        <p:spPr bwMode="gray">
          <a:xfrm>
            <a:off x="1330301" y="2009086"/>
            <a:ext cx="2808000" cy="648000"/>
          </a:xfrm>
          <a:prstGeom prst="rect">
            <a:avLst/>
          </a:prstGeom>
        </p:spPr>
        <p:txBody>
          <a:bodyPr anchor="ctr" anchorCtr="0">
            <a:noAutofit/>
          </a:bodyPr>
          <a:lstStyle>
            <a:lvl1pPr marL="0" indent="0">
              <a:buNone/>
              <a:defRPr sz="1600" b="0"/>
            </a:lvl1pPr>
          </a:lstStyle>
          <a:p>
            <a:pPr lvl="0"/>
            <a:r>
              <a:rPr lang="en-US"/>
              <a:t>Click to edit Master text styles</a:t>
            </a:r>
          </a:p>
        </p:txBody>
      </p:sp>
      <p:sp>
        <p:nvSpPr>
          <p:cNvPr id="24" name="Textplatzhalter 19">
            <a:extLst>
              <a:ext uri="{FF2B5EF4-FFF2-40B4-BE49-F238E27FC236}">
                <a16:creationId xmlns:a16="http://schemas.microsoft.com/office/drawing/2014/main" id="{13C4643B-C693-4097-9668-7881BED798C4}"/>
              </a:ext>
            </a:extLst>
          </p:cNvPr>
          <p:cNvSpPr>
            <a:spLocks noGrp="1"/>
          </p:cNvSpPr>
          <p:nvPr>
            <p:ph type="body" sz="quarter" idx="20" hasCustomPrompt="1"/>
          </p:nvPr>
        </p:nvSpPr>
        <p:spPr bwMode="gray">
          <a:xfrm>
            <a:off x="1330301" y="3359686"/>
            <a:ext cx="2808000" cy="648000"/>
          </a:xfrm>
          <a:prstGeom prst="rect">
            <a:avLst/>
          </a:prstGeom>
        </p:spPr>
        <p:txBody>
          <a:bodyPr anchor="ctr" anchorCtr="0">
            <a:noAutofit/>
          </a:bodyPr>
          <a:lstStyle>
            <a:lvl1pPr marL="0" indent="0">
              <a:buNone/>
              <a:defRPr sz="1600" b="0"/>
            </a:lvl1pPr>
          </a:lstStyle>
          <a:p>
            <a:pPr lvl="0"/>
            <a:r>
              <a:rPr lang="en-US"/>
              <a:t>Click to edit Master text styles</a:t>
            </a:r>
          </a:p>
        </p:txBody>
      </p:sp>
      <p:sp>
        <p:nvSpPr>
          <p:cNvPr id="25" name="Textplatzhalter 19">
            <a:extLst>
              <a:ext uri="{FF2B5EF4-FFF2-40B4-BE49-F238E27FC236}">
                <a16:creationId xmlns:a16="http://schemas.microsoft.com/office/drawing/2014/main" id="{86970D6B-5AED-43F3-BD08-B9BF6131A272}"/>
              </a:ext>
            </a:extLst>
          </p:cNvPr>
          <p:cNvSpPr>
            <a:spLocks noGrp="1"/>
          </p:cNvSpPr>
          <p:nvPr>
            <p:ph type="body" sz="quarter" idx="21" hasCustomPrompt="1"/>
          </p:nvPr>
        </p:nvSpPr>
        <p:spPr bwMode="gray">
          <a:xfrm>
            <a:off x="1330301" y="4710286"/>
            <a:ext cx="2808000" cy="648000"/>
          </a:xfrm>
          <a:prstGeom prst="rect">
            <a:avLst/>
          </a:prstGeom>
        </p:spPr>
        <p:txBody>
          <a:bodyPr anchor="ctr" anchorCtr="0">
            <a:noAutofit/>
          </a:bodyPr>
          <a:lstStyle>
            <a:lvl1pPr marL="0" indent="0">
              <a:buNone/>
              <a:defRPr sz="1600" b="0"/>
            </a:lvl1pPr>
          </a:lstStyle>
          <a:p>
            <a:pPr lvl="0"/>
            <a:r>
              <a:rPr lang="en-US"/>
              <a:t>Click to edit Master text styles</a:t>
            </a:r>
          </a:p>
        </p:txBody>
      </p:sp>
      <p:sp>
        <p:nvSpPr>
          <p:cNvPr id="26" name="Textplatzhalter 19">
            <a:extLst>
              <a:ext uri="{FF2B5EF4-FFF2-40B4-BE49-F238E27FC236}">
                <a16:creationId xmlns:a16="http://schemas.microsoft.com/office/drawing/2014/main" id="{64FB295A-DA34-4B0F-A494-134024C6D576}"/>
              </a:ext>
            </a:extLst>
          </p:cNvPr>
          <p:cNvSpPr>
            <a:spLocks noGrp="1"/>
          </p:cNvSpPr>
          <p:nvPr>
            <p:ph type="body" sz="quarter" idx="22" hasCustomPrompt="1"/>
          </p:nvPr>
        </p:nvSpPr>
        <p:spPr bwMode="gray">
          <a:xfrm>
            <a:off x="4345802" y="2152868"/>
            <a:ext cx="720000" cy="360437"/>
          </a:xfrm>
          <a:prstGeom prst="rect">
            <a:avLst/>
          </a:prstGeom>
        </p:spPr>
        <p:txBody>
          <a:bodyPr rIns="0" anchor="ctr" anchorCtr="0">
            <a:noAutofit/>
          </a:bodyPr>
          <a:lstStyle>
            <a:lvl1pPr marL="0" indent="0" algn="ctr">
              <a:buNone/>
              <a:defRPr sz="3200" b="1">
                <a:solidFill>
                  <a:schemeClr val="accent3"/>
                </a:solidFill>
              </a:defRPr>
            </a:lvl1pPr>
          </a:lstStyle>
          <a:p>
            <a:pPr lvl="0"/>
            <a:r>
              <a:rPr lang="de-DE"/>
              <a:t>XX</a:t>
            </a:r>
          </a:p>
        </p:txBody>
      </p:sp>
      <p:sp>
        <p:nvSpPr>
          <p:cNvPr id="27" name="Textplatzhalter 19">
            <a:extLst>
              <a:ext uri="{FF2B5EF4-FFF2-40B4-BE49-F238E27FC236}">
                <a16:creationId xmlns:a16="http://schemas.microsoft.com/office/drawing/2014/main" id="{24D8E4B2-F001-440F-A395-019314A2A4D0}"/>
              </a:ext>
            </a:extLst>
          </p:cNvPr>
          <p:cNvSpPr>
            <a:spLocks noGrp="1"/>
          </p:cNvSpPr>
          <p:nvPr>
            <p:ph type="body" sz="quarter" idx="23" hasCustomPrompt="1"/>
          </p:nvPr>
        </p:nvSpPr>
        <p:spPr bwMode="gray">
          <a:xfrm>
            <a:off x="4345802" y="3503468"/>
            <a:ext cx="720000" cy="360437"/>
          </a:xfrm>
          <a:prstGeom prst="rect">
            <a:avLst/>
          </a:prstGeom>
        </p:spPr>
        <p:txBody>
          <a:bodyPr rIns="0" anchor="ctr" anchorCtr="0">
            <a:noAutofit/>
          </a:bodyPr>
          <a:lstStyle>
            <a:lvl1pPr marL="0" indent="0" algn="ctr">
              <a:buNone/>
              <a:defRPr sz="3200" b="1">
                <a:solidFill>
                  <a:schemeClr val="accent3"/>
                </a:solidFill>
              </a:defRPr>
            </a:lvl1pPr>
          </a:lstStyle>
          <a:p>
            <a:pPr lvl="0"/>
            <a:r>
              <a:rPr lang="de-DE"/>
              <a:t>XX</a:t>
            </a:r>
          </a:p>
        </p:txBody>
      </p:sp>
      <p:sp>
        <p:nvSpPr>
          <p:cNvPr id="28" name="Textplatzhalter 19">
            <a:extLst>
              <a:ext uri="{FF2B5EF4-FFF2-40B4-BE49-F238E27FC236}">
                <a16:creationId xmlns:a16="http://schemas.microsoft.com/office/drawing/2014/main" id="{322D37F5-076E-413B-906D-AF63848F15F9}"/>
              </a:ext>
            </a:extLst>
          </p:cNvPr>
          <p:cNvSpPr>
            <a:spLocks noGrp="1"/>
          </p:cNvSpPr>
          <p:nvPr>
            <p:ph type="body" sz="quarter" idx="24" hasCustomPrompt="1"/>
          </p:nvPr>
        </p:nvSpPr>
        <p:spPr bwMode="gray">
          <a:xfrm>
            <a:off x="4345802" y="4854068"/>
            <a:ext cx="720000" cy="360437"/>
          </a:xfrm>
          <a:prstGeom prst="rect">
            <a:avLst/>
          </a:prstGeom>
        </p:spPr>
        <p:txBody>
          <a:bodyPr rIns="0" anchor="ctr" anchorCtr="0">
            <a:noAutofit/>
          </a:bodyPr>
          <a:lstStyle>
            <a:lvl1pPr marL="0" indent="0" algn="ctr">
              <a:buNone/>
              <a:defRPr sz="3200" b="1">
                <a:solidFill>
                  <a:schemeClr val="accent3"/>
                </a:solidFill>
              </a:defRPr>
            </a:lvl1pPr>
          </a:lstStyle>
          <a:p>
            <a:pPr lvl="0"/>
            <a:r>
              <a:rPr lang="de-DE"/>
              <a:t>XX</a:t>
            </a:r>
          </a:p>
        </p:txBody>
      </p:sp>
      <p:sp>
        <p:nvSpPr>
          <p:cNvPr id="29" name="Textplatzhalter 19">
            <a:extLst>
              <a:ext uri="{FF2B5EF4-FFF2-40B4-BE49-F238E27FC236}">
                <a16:creationId xmlns:a16="http://schemas.microsoft.com/office/drawing/2014/main" id="{A1981410-14D4-41C4-AFBF-4DDB9EAE9674}"/>
              </a:ext>
            </a:extLst>
          </p:cNvPr>
          <p:cNvSpPr>
            <a:spLocks noGrp="1"/>
          </p:cNvSpPr>
          <p:nvPr>
            <p:ph type="body" sz="quarter" idx="25" hasCustomPrompt="1"/>
          </p:nvPr>
        </p:nvSpPr>
        <p:spPr bwMode="gray">
          <a:xfrm>
            <a:off x="5124103" y="2009086"/>
            <a:ext cx="2808000" cy="648000"/>
          </a:xfrm>
          <a:prstGeom prst="rect">
            <a:avLst/>
          </a:prstGeom>
        </p:spPr>
        <p:txBody>
          <a:bodyPr anchor="ctr" anchorCtr="0">
            <a:noAutofit/>
          </a:bodyPr>
          <a:lstStyle>
            <a:lvl1pPr marL="0" indent="0">
              <a:buNone/>
              <a:defRPr sz="1600" b="0"/>
            </a:lvl1pPr>
          </a:lstStyle>
          <a:p>
            <a:pPr lvl="0"/>
            <a:r>
              <a:rPr lang="en-US"/>
              <a:t>Click to edit Master text styles</a:t>
            </a:r>
          </a:p>
        </p:txBody>
      </p:sp>
      <p:sp>
        <p:nvSpPr>
          <p:cNvPr id="30" name="Textplatzhalter 19">
            <a:extLst>
              <a:ext uri="{FF2B5EF4-FFF2-40B4-BE49-F238E27FC236}">
                <a16:creationId xmlns:a16="http://schemas.microsoft.com/office/drawing/2014/main" id="{4BBD7E61-A6F1-4080-BEFE-E8FB9E081B0C}"/>
              </a:ext>
            </a:extLst>
          </p:cNvPr>
          <p:cNvSpPr>
            <a:spLocks noGrp="1"/>
          </p:cNvSpPr>
          <p:nvPr>
            <p:ph type="body" sz="quarter" idx="26" hasCustomPrompt="1"/>
          </p:nvPr>
        </p:nvSpPr>
        <p:spPr bwMode="gray">
          <a:xfrm>
            <a:off x="5124103" y="3359686"/>
            <a:ext cx="2808000" cy="648000"/>
          </a:xfrm>
          <a:prstGeom prst="rect">
            <a:avLst/>
          </a:prstGeom>
        </p:spPr>
        <p:txBody>
          <a:bodyPr anchor="ctr" anchorCtr="0">
            <a:noAutofit/>
          </a:bodyPr>
          <a:lstStyle>
            <a:lvl1pPr marL="0" indent="0">
              <a:buNone/>
              <a:defRPr sz="1600" b="0"/>
            </a:lvl1pPr>
          </a:lstStyle>
          <a:p>
            <a:pPr lvl="0"/>
            <a:r>
              <a:rPr lang="en-US"/>
              <a:t>Click to edit Master text styles</a:t>
            </a:r>
          </a:p>
        </p:txBody>
      </p:sp>
      <p:sp>
        <p:nvSpPr>
          <p:cNvPr id="31" name="Textplatzhalter 19">
            <a:extLst>
              <a:ext uri="{FF2B5EF4-FFF2-40B4-BE49-F238E27FC236}">
                <a16:creationId xmlns:a16="http://schemas.microsoft.com/office/drawing/2014/main" id="{A90910D1-343F-4FBD-BACB-22849549828B}"/>
              </a:ext>
            </a:extLst>
          </p:cNvPr>
          <p:cNvSpPr>
            <a:spLocks noGrp="1"/>
          </p:cNvSpPr>
          <p:nvPr>
            <p:ph type="body" sz="quarter" idx="27" hasCustomPrompt="1"/>
          </p:nvPr>
        </p:nvSpPr>
        <p:spPr bwMode="gray">
          <a:xfrm>
            <a:off x="5124103" y="4710286"/>
            <a:ext cx="2808000" cy="648000"/>
          </a:xfrm>
          <a:prstGeom prst="rect">
            <a:avLst/>
          </a:prstGeom>
        </p:spPr>
        <p:txBody>
          <a:bodyPr anchor="ctr" anchorCtr="0">
            <a:noAutofit/>
          </a:bodyPr>
          <a:lstStyle>
            <a:lvl1pPr marL="0" indent="0">
              <a:buNone/>
              <a:defRPr sz="1600" b="0"/>
            </a:lvl1pPr>
          </a:lstStyle>
          <a:p>
            <a:pPr lvl="0"/>
            <a:r>
              <a:rPr lang="en-US"/>
              <a:t>Click to edit Master text styles</a:t>
            </a:r>
          </a:p>
        </p:txBody>
      </p:sp>
      <p:sp>
        <p:nvSpPr>
          <p:cNvPr id="4" name="Fußzeilenplatzhalter 3">
            <a:extLst>
              <a:ext uri="{FF2B5EF4-FFF2-40B4-BE49-F238E27FC236}">
                <a16:creationId xmlns:a16="http://schemas.microsoft.com/office/drawing/2014/main" id="{C95D792A-C5E3-4459-A105-BE905B4AD818}"/>
              </a:ext>
            </a:extLst>
          </p:cNvPr>
          <p:cNvSpPr>
            <a:spLocks noGrp="1"/>
          </p:cNvSpPr>
          <p:nvPr>
            <p:ph type="ftr" sz="quarter" idx="11"/>
          </p:nvPr>
        </p:nvSpPr>
        <p:spPr bwMode="gray"/>
        <p:txBody>
          <a:bodyPr/>
          <a:lstStyle/>
          <a:p>
            <a:r>
              <a:rPr lang="de-DE"/>
              <a:t>© SCHOTT AG, Konkretisierung VBGNext, SKp, TSI-9</a:t>
            </a:r>
            <a:endParaRPr lang="en-US"/>
          </a:p>
        </p:txBody>
      </p:sp>
      <p:sp>
        <p:nvSpPr>
          <p:cNvPr id="5" name="Foliennummernplatzhalter 4">
            <a:extLst>
              <a:ext uri="{FF2B5EF4-FFF2-40B4-BE49-F238E27FC236}">
                <a16:creationId xmlns:a16="http://schemas.microsoft.com/office/drawing/2014/main" id="{17701C8A-08AF-4570-9C4C-EB8FDC4CD777}"/>
              </a:ext>
            </a:extLst>
          </p:cNvPr>
          <p:cNvSpPr>
            <a:spLocks noGrp="1"/>
          </p:cNvSpPr>
          <p:nvPr>
            <p:ph type="sldNum" sz="quarter" idx="12"/>
          </p:nvPr>
        </p:nvSpPr>
        <p:spPr bwMode="gray"/>
        <p:txBody>
          <a:bodyPr/>
          <a:lstStyle/>
          <a:p>
            <a:fld id="{5451D7F1-8117-4C01-ADFC-C0DE525789EF}" type="slidenum">
              <a:rPr lang="en-US" smtClean="0"/>
              <a:t>‹Nr.›</a:t>
            </a:fld>
            <a:endParaRPr lang="en-US"/>
          </a:p>
        </p:txBody>
      </p:sp>
      <p:sp>
        <p:nvSpPr>
          <p:cNvPr id="35" name="Bildplatzhalter 6">
            <a:extLst>
              <a:ext uri="{FF2B5EF4-FFF2-40B4-BE49-F238E27FC236}">
                <a16:creationId xmlns:a16="http://schemas.microsoft.com/office/drawing/2014/main" id="{79B43715-8B1F-430E-B457-1E7D769BBD33}"/>
              </a:ext>
            </a:extLst>
          </p:cNvPr>
          <p:cNvSpPr>
            <a:spLocks noGrp="1"/>
          </p:cNvSpPr>
          <p:nvPr>
            <p:ph type="pic" sz="quarter" idx="15" hasCustomPrompt="1"/>
          </p:nvPr>
        </p:nvSpPr>
        <p:spPr bwMode="gray">
          <a:xfrm>
            <a:off x="8148000" y="0"/>
            <a:ext cx="4044000" cy="6858000"/>
          </a:xfrm>
          <a:prstGeom prst="rect">
            <a:avLst/>
          </a:prstGeom>
          <a:solidFill>
            <a:schemeClr val="bg2"/>
          </a:solidFill>
        </p:spPr>
        <p:txBody>
          <a:bodyPr vert="horz" lIns="0" tIns="0" rIns="0" bIns="0" rtlCol="0" anchor="ctr" anchorCtr="0">
            <a:normAutofit/>
          </a:bodyPr>
          <a:lstStyle>
            <a:lvl1pPr>
              <a:defRPr lang="de-DE"/>
            </a:lvl1pPr>
          </a:lstStyle>
          <a:p>
            <a:pPr marL="0" lvl="0" indent="0" algn="ctr">
              <a:buNone/>
            </a:pPr>
            <a:r>
              <a:rPr lang="de-DE"/>
              <a:t>Picture</a:t>
            </a:r>
          </a:p>
        </p:txBody>
      </p:sp>
      <p:sp>
        <p:nvSpPr>
          <p:cNvPr id="37" name="Textplatzhalter 36">
            <a:extLst>
              <a:ext uri="{FF2B5EF4-FFF2-40B4-BE49-F238E27FC236}">
                <a16:creationId xmlns:a16="http://schemas.microsoft.com/office/drawing/2014/main" id="{30B7E1BD-A498-498B-811F-247C8E9BC920}"/>
              </a:ext>
            </a:extLst>
          </p:cNvPr>
          <p:cNvSpPr>
            <a:spLocks noGrp="1"/>
          </p:cNvSpPr>
          <p:nvPr>
            <p:ph type="body" sz="quarter" idx="30" hasCustomPrompt="1"/>
          </p:nvPr>
        </p:nvSpPr>
        <p:spPr bwMode="gray">
          <a:xfrm>
            <a:off x="8148000" y="-1"/>
            <a:ext cx="4044000" cy="6857999"/>
          </a:xfrm>
          <a:custGeom>
            <a:avLst/>
            <a:gdLst>
              <a:gd name="connsiteX0" fmla="*/ 0 w 4044000"/>
              <a:gd name="connsiteY0" fmla="*/ 0 h 6857999"/>
              <a:gd name="connsiteX1" fmla="*/ 4044000 w 4044000"/>
              <a:gd name="connsiteY1" fmla="*/ 0 h 6857999"/>
              <a:gd name="connsiteX2" fmla="*/ 4044000 w 4044000"/>
              <a:gd name="connsiteY2" fmla="*/ 6857999 h 6857999"/>
              <a:gd name="connsiteX3" fmla="*/ 0 w 4044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044000" h="6857999">
                <a:moveTo>
                  <a:pt x="0" y="0"/>
                </a:moveTo>
                <a:lnTo>
                  <a:pt x="4044000" y="0"/>
                </a:lnTo>
                <a:lnTo>
                  <a:pt x="4044000" y="6857999"/>
                </a:lnTo>
                <a:lnTo>
                  <a:pt x="0" y="6857999"/>
                </a:lnTo>
                <a:close/>
              </a:path>
            </a:pathLst>
          </a:custGeom>
          <a:gradFill flip="none" rotWithShape="1">
            <a:gsLst>
              <a:gs pos="0">
                <a:schemeClr val="accent3"/>
              </a:gs>
              <a:gs pos="20000">
                <a:schemeClr val="accent3">
                  <a:alpha val="61000"/>
                </a:schemeClr>
              </a:gs>
              <a:gs pos="100000">
                <a:schemeClr val="accent1">
                  <a:alpha val="11000"/>
                </a:schemeClr>
              </a:gs>
            </a:gsLst>
            <a:lin ang="18900000" scaled="1"/>
            <a:tileRect/>
          </a:gradFill>
        </p:spPr>
        <p:txBody>
          <a:bodyPr wrap="square">
            <a:noAutofit/>
          </a:bodyPr>
          <a:lstStyle>
            <a:lvl1pPr marL="0" indent="0">
              <a:buNone/>
              <a:defRPr/>
            </a:lvl1pPr>
          </a:lstStyle>
          <a:p>
            <a:pPr lvl="0"/>
            <a:r>
              <a:rPr lang="de-DE"/>
              <a:t> </a:t>
            </a:r>
          </a:p>
        </p:txBody>
      </p:sp>
      <p:sp>
        <p:nvSpPr>
          <p:cNvPr id="38" name="Textplatzhalter 18">
            <a:extLst>
              <a:ext uri="{FF2B5EF4-FFF2-40B4-BE49-F238E27FC236}">
                <a16:creationId xmlns:a16="http://schemas.microsoft.com/office/drawing/2014/main" id="{98F6AE9E-06B8-41CB-BE2A-96941607CCF0}"/>
              </a:ext>
            </a:extLst>
          </p:cNvPr>
          <p:cNvSpPr>
            <a:spLocks noGrp="1" noChangeAspect="1"/>
          </p:cNvSpPr>
          <p:nvPr>
            <p:ph type="body" sz="quarter" idx="28" hasCustomPrompt="1"/>
          </p:nvPr>
        </p:nvSpPr>
        <p:spPr bwMode="gray">
          <a:xfrm>
            <a:off x="10163174" y="6119584"/>
            <a:ext cx="1476825" cy="738413"/>
          </a:xfrm>
          <a:custGeom>
            <a:avLst/>
            <a:gdLst>
              <a:gd name="connsiteX0" fmla="*/ 0 w 2321496"/>
              <a:gd name="connsiteY0" fmla="*/ 0 h 1160748"/>
              <a:gd name="connsiteX1" fmla="*/ 2321496 w 2321496"/>
              <a:gd name="connsiteY1" fmla="*/ 0 h 1160748"/>
              <a:gd name="connsiteX2" fmla="*/ 2321496 w 2321496"/>
              <a:gd name="connsiteY2" fmla="*/ 1160748 h 1160748"/>
              <a:gd name="connsiteX3" fmla="*/ 0 w 2321496"/>
              <a:gd name="connsiteY3" fmla="*/ 1160748 h 1160748"/>
            </a:gdLst>
            <a:ahLst/>
            <a:cxnLst>
              <a:cxn ang="0">
                <a:pos x="connsiteX0" y="connsiteY0"/>
              </a:cxn>
              <a:cxn ang="0">
                <a:pos x="connsiteX1" y="connsiteY1"/>
              </a:cxn>
              <a:cxn ang="0">
                <a:pos x="connsiteX2" y="connsiteY2"/>
              </a:cxn>
              <a:cxn ang="0">
                <a:pos x="connsiteX3" y="connsiteY3"/>
              </a:cxn>
            </a:cxnLst>
            <a:rect l="l" t="t" r="r" b="b"/>
            <a:pathLst>
              <a:path w="2321496" h="1160748">
                <a:moveTo>
                  <a:pt x="0" y="0"/>
                </a:moveTo>
                <a:lnTo>
                  <a:pt x="2321496" y="0"/>
                </a:lnTo>
                <a:lnTo>
                  <a:pt x="2321496" y="1160748"/>
                </a:lnTo>
                <a:lnTo>
                  <a:pt x="0" y="1160748"/>
                </a:lnTo>
                <a:close/>
              </a:path>
            </a:pathLst>
          </a:custGeom>
          <a:blipFill>
            <a:blip r:embed="rId2">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pPr lvl="0"/>
            <a:r>
              <a:rPr lang="de-DE"/>
              <a:t> </a:t>
            </a:r>
          </a:p>
        </p:txBody>
      </p:sp>
      <p:sp>
        <p:nvSpPr>
          <p:cNvPr id="32" name="Fußzeilenplatzhalter 4" title="NovaPathClassification">
            <a:extLst>
              <a:ext uri="{FF2B5EF4-FFF2-40B4-BE49-F238E27FC236}">
                <a16:creationId xmlns:a16="http://schemas.microsoft.com/office/drawing/2014/main" id="{2834C609-FC8B-404D-965F-3B5B7B949655}"/>
              </a:ext>
            </a:extLst>
          </p:cNvPr>
          <p:cNvSpPr txBox="1">
            <a:spLocks/>
          </p:cNvSpPr>
          <p:nvPr userDrawn="1"/>
        </p:nvSpPr>
        <p:spPr bwMode="gray">
          <a:xfrm>
            <a:off x="542925" y="6547813"/>
            <a:ext cx="681661" cy="180000"/>
          </a:xfrm>
          <a:prstGeom prst="rect">
            <a:avLst/>
          </a:prstGeom>
        </p:spPr>
        <p:txBody>
          <a:bodyPr vert="horz" lIns="0" tIns="0" rIns="0" bIns="0" rtlCol="0" anchor="t" anchorCtr="0">
            <a:noAutofit/>
          </a:bodyPr>
          <a:lstStyle>
            <a:defPPr>
              <a:defRPr lang="de-DE"/>
            </a:defPPr>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Tree>
    <p:extLst>
      <p:ext uri="{BB962C8B-B14F-4D97-AF65-F5344CB8AC3E}">
        <p14:creationId xmlns:p14="http://schemas.microsoft.com/office/powerpoint/2010/main" val="367600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7_Separator">
    <p:spTree>
      <p:nvGrpSpPr>
        <p:cNvPr id="1" name=""/>
        <p:cNvGrpSpPr/>
        <p:nvPr/>
      </p:nvGrpSpPr>
      <p:grpSpPr>
        <a:xfrm>
          <a:off x="0" y="0"/>
          <a:ext cx="0" cy="0"/>
          <a:chOff x="0" y="0"/>
          <a:chExt cx="0" cy="0"/>
        </a:xfrm>
      </p:grpSpPr>
      <p:sp>
        <p:nvSpPr>
          <p:cNvPr id="9" name="Bildplatzhalter 6">
            <a:extLst>
              <a:ext uri="{FF2B5EF4-FFF2-40B4-BE49-F238E27FC236}">
                <a16:creationId xmlns:a16="http://schemas.microsoft.com/office/drawing/2014/main" id="{6FB08E11-67CC-4D70-8A38-AA37BB393BE9}"/>
              </a:ext>
            </a:extLst>
          </p:cNvPr>
          <p:cNvSpPr>
            <a:spLocks noGrp="1"/>
          </p:cNvSpPr>
          <p:nvPr>
            <p:ph type="pic" sz="quarter" idx="15" hasCustomPrompt="1"/>
          </p:nvPr>
        </p:nvSpPr>
        <p:spPr bwMode="gray">
          <a:xfrm>
            <a:off x="6240000" y="-4"/>
            <a:ext cx="5952000" cy="6858004"/>
          </a:xfrm>
          <a:prstGeom prst="rect">
            <a:avLst/>
          </a:prstGeom>
          <a:solidFill>
            <a:schemeClr val="bg2"/>
          </a:solidFill>
        </p:spPr>
        <p:txBody>
          <a:bodyPr vert="horz" lIns="0" tIns="0" rIns="0" bIns="0" rtlCol="0" anchor="ctr" anchorCtr="0">
            <a:normAutofit/>
          </a:bodyPr>
          <a:lstStyle>
            <a:lvl1pPr>
              <a:defRPr lang="de-DE" dirty="0"/>
            </a:lvl1pPr>
          </a:lstStyle>
          <a:p>
            <a:pPr marL="0" lvl="0" indent="0" algn="ctr">
              <a:buNone/>
            </a:pPr>
            <a:r>
              <a:rPr lang="de-DE"/>
              <a:t>Picture</a:t>
            </a:r>
          </a:p>
        </p:txBody>
      </p:sp>
      <p:sp>
        <p:nvSpPr>
          <p:cNvPr id="15" name="Textplatzhalter 14">
            <a:extLst>
              <a:ext uri="{FF2B5EF4-FFF2-40B4-BE49-F238E27FC236}">
                <a16:creationId xmlns:a16="http://schemas.microsoft.com/office/drawing/2014/main" id="{3A27C521-B885-4A65-9971-5374213BB14C}"/>
              </a:ext>
            </a:extLst>
          </p:cNvPr>
          <p:cNvSpPr>
            <a:spLocks noGrp="1"/>
          </p:cNvSpPr>
          <p:nvPr>
            <p:ph type="body" sz="quarter" idx="30" hasCustomPrompt="1"/>
          </p:nvPr>
        </p:nvSpPr>
        <p:spPr bwMode="gray">
          <a:xfrm>
            <a:off x="6240000" y="-2"/>
            <a:ext cx="5952000" cy="6857997"/>
          </a:xfrm>
          <a:custGeom>
            <a:avLst/>
            <a:gdLst>
              <a:gd name="connsiteX0" fmla="*/ 0 w 5952000"/>
              <a:gd name="connsiteY0" fmla="*/ 0 h 6857997"/>
              <a:gd name="connsiteX1" fmla="*/ 5952000 w 5952000"/>
              <a:gd name="connsiteY1" fmla="*/ 0 h 6857997"/>
              <a:gd name="connsiteX2" fmla="*/ 5952000 w 5952000"/>
              <a:gd name="connsiteY2" fmla="*/ 6857997 h 6857997"/>
              <a:gd name="connsiteX3" fmla="*/ 0 w 5952000"/>
              <a:gd name="connsiteY3" fmla="*/ 6857997 h 6857997"/>
            </a:gdLst>
            <a:ahLst/>
            <a:cxnLst>
              <a:cxn ang="0">
                <a:pos x="connsiteX0" y="connsiteY0"/>
              </a:cxn>
              <a:cxn ang="0">
                <a:pos x="connsiteX1" y="connsiteY1"/>
              </a:cxn>
              <a:cxn ang="0">
                <a:pos x="connsiteX2" y="connsiteY2"/>
              </a:cxn>
              <a:cxn ang="0">
                <a:pos x="connsiteX3" y="connsiteY3"/>
              </a:cxn>
            </a:cxnLst>
            <a:rect l="l" t="t" r="r" b="b"/>
            <a:pathLst>
              <a:path w="5952000" h="6857997">
                <a:moveTo>
                  <a:pt x="0" y="0"/>
                </a:moveTo>
                <a:lnTo>
                  <a:pt x="5952000" y="0"/>
                </a:lnTo>
                <a:lnTo>
                  <a:pt x="5952000" y="6857997"/>
                </a:lnTo>
                <a:lnTo>
                  <a:pt x="0" y="6857997"/>
                </a:lnTo>
                <a:close/>
              </a:path>
            </a:pathLst>
          </a:custGeom>
          <a:gradFill flip="none" rotWithShape="1">
            <a:gsLst>
              <a:gs pos="0">
                <a:schemeClr val="accent3"/>
              </a:gs>
              <a:gs pos="20000">
                <a:schemeClr val="accent3">
                  <a:alpha val="61000"/>
                </a:schemeClr>
              </a:gs>
              <a:gs pos="100000">
                <a:schemeClr val="accent1">
                  <a:alpha val="11000"/>
                </a:schemeClr>
              </a:gs>
            </a:gsLst>
            <a:lin ang="18900000" scaled="1"/>
            <a:tileRect/>
          </a:gradFill>
        </p:spPr>
        <p:txBody>
          <a:bodyPr wrap="square">
            <a:noAutofit/>
          </a:bodyPr>
          <a:lstStyle>
            <a:lvl1pPr marL="0" indent="0">
              <a:buNone/>
              <a:defRPr/>
            </a:lvl1pPr>
          </a:lstStyle>
          <a:p>
            <a:pPr lvl="0"/>
            <a:r>
              <a:rPr lang="de-DE"/>
              <a:t> </a:t>
            </a:r>
          </a:p>
        </p:txBody>
      </p:sp>
      <p:sp>
        <p:nvSpPr>
          <p:cNvPr id="5" name="Fußzeilenplatzhalter 4">
            <a:extLst>
              <a:ext uri="{FF2B5EF4-FFF2-40B4-BE49-F238E27FC236}">
                <a16:creationId xmlns:a16="http://schemas.microsoft.com/office/drawing/2014/main" id="{A19E041E-E982-4E50-AD1F-534ACB452A5F}"/>
              </a:ext>
            </a:extLst>
          </p:cNvPr>
          <p:cNvSpPr>
            <a:spLocks noGrp="1"/>
          </p:cNvSpPr>
          <p:nvPr>
            <p:ph type="ftr" sz="quarter" idx="11"/>
          </p:nvPr>
        </p:nvSpPr>
        <p:spPr bwMode="gray"/>
        <p:txBody>
          <a:bodyPr/>
          <a:lstStyle/>
          <a:p>
            <a:r>
              <a:rPr lang="de-DE"/>
              <a:t>© SCHOTT AG, Konkretisierung VBGNext, SKp, TSI-9</a:t>
            </a:r>
            <a:endParaRPr lang="en-US"/>
          </a:p>
        </p:txBody>
      </p:sp>
      <p:sp>
        <p:nvSpPr>
          <p:cNvPr id="6" name="Foliennummernplatzhalter 5">
            <a:extLst>
              <a:ext uri="{FF2B5EF4-FFF2-40B4-BE49-F238E27FC236}">
                <a16:creationId xmlns:a16="http://schemas.microsoft.com/office/drawing/2014/main" id="{F0E309B2-01A8-4B84-8FE8-BBECDA1735BB}"/>
              </a:ext>
            </a:extLst>
          </p:cNvPr>
          <p:cNvSpPr>
            <a:spLocks noGrp="1"/>
          </p:cNvSpPr>
          <p:nvPr>
            <p:ph type="sldNum" sz="quarter" idx="12"/>
          </p:nvPr>
        </p:nvSpPr>
        <p:spPr bwMode="gray"/>
        <p:txBody>
          <a:bodyPr/>
          <a:lstStyle>
            <a:lvl1pPr>
              <a:defRPr b="1"/>
            </a:lvl1pPr>
          </a:lstStyle>
          <a:p>
            <a:fld id="{5451D7F1-8117-4C01-ADFC-C0DE525789EF}" type="slidenum">
              <a:rPr lang="en-US" smtClean="0"/>
              <a:pPr/>
              <a:t>‹Nr.›</a:t>
            </a:fld>
            <a:endParaRPr lang="en-US"/>
          </a:p>
        </p:txBody>
      </p:sp>
      <p:sp>
        <p:nvSpPr>
          <p:cNvPr id="7" name="Textplatzhalter 19">
            <a:extLst>
              <a:ext uri="{FF2B5EF4-FFF2-40B4-BE49-F238E27FC236}">
                <a16:creationId xmlns:a16="http://schemas.microsoft.com/office/drawing/2014/main" id="{4FF00D61-75CF-4638-A761-17D891366036}"/>
              </a:ext>
            </a:extLst>
          </p:cNvPr>
          <p:cNvSpPr>
            <a:spLocks noGrp="1"/>
          </p:cNvSpPr>
          <p:nvPr>
            <p:ph type="body" sz="quarter" idx="16" hasCustomPrompt="1"/>
          </p:nvPr>
        </p:nvSpPr>
        <p:spPr bwMode="gray">
          <a:xfrm>
            <a:off x="552000" y="2576837"/>
            <a:ext cx="1878966" cy="985562"/>
          </a:xfrm>
          <a:prstGeom prst="rect">
            <a:avLst/>
          </a:prstGeom>
          <a:solidFill>
            <a:schemeClr val="bg1"/>
          </a:solidFill>
        </p:spPr>
        <p:txBody>
          <a:bodyPr lIns="0" tIns="0" rIns="0" bIns="0" anchor="ctr" anchorCtr="0">
            <a:noAutofit/>
          </a:bodyPr>
          <a:lstStyle>
            <a:lvl1pPr marL="0" indent="0">
              <a:buNone/>
              <a:defRPr sz="8000" b="1">
                <a:solidFill>
                  <a:schemeClr val="accent2"/>
                </a:solidFill>
              </a:defRPr>
            </a:lvl1pPr>
          </a:lstStyle>
          <a:p>
            <a:pPr lvl="0"/>
            <a:r>
              <a:rPr lang="de-DE"/>
              <a:t>XX</a:t>
            </a:r>
          </a:p>
        </p:txBody>
      </p:sp>
      <p:sp>
        <p:nvSpPr>
          <p:cNvPr id="12" name="Textplatzhalter 19">
            <a:extLst>
              <a:ext uri="{FF2B5EF4-FFF2-40B4-BE49-F238E27FC236}">
                <a16:creationId xmlns:a16="http://schemas.microsoft.com/office/drawing/2014/main" id="{5ED60D3A-9413-4066-850B-5E3C3D3464ED}"/>
              </a:ext>
            </a:extLst>
          </p:cNvPr>
          <p:cNvSpPr>
            <a:spLocks noGrp="1"/>
          </p:cNvSpPr>
          <p:nvPr>
            <p:ph type="body" sz="quarter" idx="18" hasCustomPrompt="1"/>
          </p:nvPr>
        </p:nvSpPr>
        <p:spPr bwMode="gray">
          <a:xfrm>
            <a:off x="551999" y="3709672"/>
            <a:ext cx="5300161" cy="468433"/>
          </a:xfrm>
          <a:prstGeom prst="rect">
            <a:avLst/>
          </a:prstGeom>
          <a:solidFill>
            <a:schemeClr val="bg1"/>
          </a:solidFill>
        </p:spPr>
        <p:txBody>
          <a:bodyPr lIns="0" tIns="0" rIns="0" bIns="0" anchor="t" anchorCtr="0">
            <a:noAutofit/>
          </a:bodyPr>
          <a:lstStyle>
            <a:lvl1pPr marL="0" indent="0">
              <a:buNone/>
              <a:defRPr sz="3200" b="1">
                <a:solidFill>
                  <a:schemeClr val="accent3"/>
                </a:solidFill>
              </a:defRPr>
            </a:lvl1pPr>
          </a:lstStyle>
          <a:p>
            <a:pPr lvl="0"/>
            <a:r>
              <a:rPr lang="en-US"/>
              <a:t>Master text styles</a:t>
            </a:r>
          </a:p>
          <a:p>
            <a:pPr lvl="0"/>
            <a:endParaRPr lang="de-DE"/>
          </a:p>
        </p:txBody>
      </p:sp>
      <p:sp>
        <p:nvSpPr>
          <p:cNvPr id="14" name="Textplatzhalter 19">
            <a:extLst>
              <a:ext uri="{FF2B5EF4-FFF2-40B4-BE49-F238E27FC236}">
                <a16:creationId xmlns:a16="http://schemas.microsoft.com/office/drawing/2014/main" id="{C44222CF-A2C5-4630-AC46-BC90D3D42612}"/>
              </a:ext>
            </a:extLst>
          </p:cNvPr>
          <p:cNvSpPr>
            <a:spLocks noGrp="1"/>
          </p:cNvSpPr>
          <p:nvPr>
            <p:ph type="body" sz="quarter" idx="29" hasCustomPrompt="1"/>
          </p:nvPr>
        </p:nvSpPr>
        <p:spPr bwMode="gray">
          <a:xfrm>
            <a:off x="551999" y="4240970"/>
            <a:ext cx="5300161" cy="1620000"/>
          </a:xfrm>
          <a:prstGeom prst="rect">
            <a:avLst/>
          </a:prstGeom>
          <a:solidFill>
            <a:schemeClr val="bg1"/>
          </a:solidFill>
        </p:spPr>
        <p:txBody>
          <a:bodyPr lIns="0" tIns="0" rIns="0" bIns="0" anchor="t" anchorCtr="0">
            <a:noAutofit/>
          </a:bodyPr>
          <a:lstStyle>
            <a:lvl1pPr marL="0" indent="0">
              <a:buNone/>
              <a:defRPr sz="2400" b="0">
                <a:solidFill>
                  <a:schemeClr val="accent3"/>
                </a:solidFill>
              </a:defRPr>
            </a:lvl1pPr>
          </a:lstStyle>
          <a:p>
            <a:pPr lvl="0"/>
            <a:r>
              <a:rPr lang="en-US"/>
              <a:t>Master text styles</a:t>
            </a:r>
          </a:p>
          <a:p>
            <a:pPr lvl="0"/>
            <a:endParaRPr lang="de-DE"/>
          </a:p>
        </p:txBody>
      </p:sp>
      <p:sp>
        <p:nvSpPr>
          <p:cNvPr id="10" name="Textplatzhalter 18">
            <a:extLst>
              <a:ext uri="{FF2B5EF4-FFF2-40B4-BE49-F238E27FC236}">
                <a16:creationId xmlns:a16="http://schemas.microsoft.com/office/drawing/2014/main" id="{36E2205D-CBB2-4A02-BF2E-9C4DC2AAA9DA}"/>
              </a:ext>
            </a:extLst>
          </p:cNvPr>
          <p:cNvSpPr>
            <a:spLocks noGrp="1" noChangeAspect="1"/>
          </p:cNvSpPr>
          <p:nvPr>
            <p:ph type="body" sz="quarter" idx="28" hasCustomPrompt="1"/>
          </p:nvPr>
        </p:nvSpPr>
        <p:spPr bwMode="gray">
          <a:xfrm>
            <a:off x="10163174" y="6119584"/>
            <a:ext cx="1476825" cy="738413"/>
          </a:xfrm>
          <a:custGeom>
            <a:avLst/>
            <a:gdLst>
              <a:gd name="connsiteX0" fmla="*/ 0 w 2321496"/>
              <a:gd name="connsiteY0" fmla="*/ 0 h 1160748"/>
              <a:gd name="connsiteX1" fmla="*/ 2321496 w 2321496"/>
              <a:gd name="connsiteY1" fmla="*/ 0 h 1160748"/>
              <a:gd name="connsiteX2" fmla="*/ 2321496 w 2321496"/>
              <a:gd name="connsiteY2" fmla="*/ 1160748 h 1160748"/>
              <a:gd name="connsiteX3" fmla="*/ 0 w 2321496"/>
              <a:gd name="connsiteY3" fmla="*/ 1160748 h 1160748"/>
            </a:gdLst>
            <a:ahLst/>
            <a:cxnLst>
              <a:cxn ang="0">
                <a:pos x="connsiteX0" y="connsiteY0"/>
              </a:cxn>
              <a:cxn ang="0">
                <a:pos x="connsiteX1" y="connsiteY1"/>
              </a:cxn>
              <a:cxn ang="0">
                <a:pos x="connsiteX2" y="connsiteY2"/>
              </a:cxn>
              <a:cxn ang="0">
                <a:pos x="connsiteX3" y="connsiteY3"/>
              </a:cxn>
            </a:cxnLst>
            <a:rect l="l" t="t" r="r" b="b"/>
            <a:pathLst>
              <a:path w="2321496" h="1160748">
                <a:moveTo>
                  <a:pt x="0" y="0"/>
                </a:moveTo>
                <a:lnTo>
                  <a:pt x="2321496" y="0"/>
                </a:lnTo>
                <a:lnTo>
                  <a:pt x="2321496" y="1160748"/>
                </a:lnTo>
                <a:lnTo>
                  <a:pt x="0" y="1160748"/>
                </a:lnTo>
                <a:close/>
              </a:path>
            </a:pathLst>
          </a:custGeom>
          <a:blipFill>
            <a:blip r:embed="rId2">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pPr lvl="0"/>
            <a:r>
              <a:rPr lang="de-DE"/>
              <a:t> </a:t>
            </a:r>
          </a:p>
        </p:txBody>
      </p:sp>
      <p:sp>
        <p:nvSpPr>
          <p:cNvPr id="11" name="Fußzeilenplatzhalter 4" title="NovaPathClassification">
            <a:extLst>
              <a:ext uri="{FF2B5EF4-FFF2-40B4-BE49-F238E27FC236}">
                <a16:creationId xmlns:a16="http://schemas.microsoft.com/office/drawing/2014/main" id="{2834C609-FC8B-404D-965F-3B5B7B949655}"/>
              </a:ext>
            </a:extLst>
          </p:cNvPr>
          <p:cNvSpPr txBox="1">
            <a:spLocks/>
          </p:cNvSpPr>
          <p:nvPr userDrawn="1"/>
        </p:nvSpPr>
        <p:spPr bwMode="gray">
          <a:xfrm>
            <a:off x="542925" y="6547813"/>
            <a:ext cx="681661" cy="180000"/>
          </a:xfrm>
          <a:prstGeom prst="rect">
            <a:avLst/>
          </a:prstGeom>
        </p:spPr>
        <p:txBody>
          <a:bodyPr vert="horz" lIns="0" tIns="0" rIns="0" bIns="0" rtlCol="0" anchor="t" anchorCtr="0">
            <a:noAutofit/>
          </a:bodyPr>
          <a:lstStyle>
            <a:defPPr>
              <a:defRPr lang="de-DE"/>
            </a:defPPr>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Tree>
    <p:extLst>
      <p:ext uri="{BB962C8B-B14F-4D97-AF65-F5344CB8AC3E}">
        <p14:creationId xmlns:p14="http://schemas.microsoft.com/office/powerpoint/2010/main" val="162440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8_Basic-Slide">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A19E041E-E982-4E50-AD1F-534ACB452A5F}"/>
              </a:ext>
            </a:extLst>
          </p:cNvPr>
          <p:cNvSpPr>
            <a:spLocks noGrp="1"/>
          </p:cNvSpPr>
          <p:nvPr>
            <p:ph type="ftr" sz="quarter" idx="11"/>
          </p:nvPr>
        </p:nvSpPr>
        <p:spPr bwMode="gray"/>
        <p:txBody>
          <a:bodyPr/>
          <a:lstStyle/>
          <a:p>
            <a:r>
              <a:rPr lang="de-DE"/>
              <a:t>© SCHOTT AG, Konkretisierung VBGNext, SKp, TSI-9</a:t>
            </a:r>
            <a:endParaRPr lang="en-US"/>
          </a:p>
        </p:txBody>
      </p:sp>
      <p:sp>
        <p:nvSpPr>
          <p:cNvPr id="6" name="Foliennummernplatzhalter 5">
            <a:extLst>
              <a:ext uri="{FF2B5EF4-FFF2-40B4-BE49-F238E27FC236}">
                <a16:creationId xmlns:a16="http://schemas.microsoft.com/office/drawing/2014/main" id="{F0E309B2-01A8-4B84-8FE8-BBECDA1735BB}"/>
              </a:ext>
            </a:extLst>
          </p:cNvPr>
          <p:cNvSpPr>
            <a:spLocks noGrp="1"/>
          </p:cNvSpPr>
          <p:nvPr>
            <p:ph type="sldNum" sz="quarter" idx="12"/>
          </p:nvPr>
        </p:nvSpPr>
        <p:spPr bwMode="gray"/>
        <p:txBody>
          <a:bodyPr/>
          <a:lstStyle>
            <a:lvl1pPr>
              <a:defRPr b="1"/>
            </a:lvl1pPr>
          </a:lstStyle>
          <a:p>
            <a:fld id="{5451D7F1-8117-4C01-ADFC-C0DE525789EF}" type="slidenum">
              <a:rPr lang="en-US" smtClean="0"/>
              <a:pPr/>
              <a:t>‹Nr.›</a:t>
            </a:fld>
            <a:endParaRPr lang="en-US"/>
          </a:p>
        </p:txBody>
      </p:sp>
      <p:sp>
        <p:nvSpPr>
          <p:cNvPr id="8" name="Titel 7">
            <a:extLst>
              <a:ext uri="{FF2B5EF4-FFF2-40B4-BE49-F238E27FC236}">
                <a16:creationId xmlns:a16="http://schemas.microsoft.com/office/drawing/2014/main" id="{4F5D8919-0CC5-4136-959D-83A62E9C5DDD}"/>
              </a:ext>
            </a:extLst>
          </p:cNvPr>
          <p:cNvSpPr>
            <a:spLocks noGrp="1"/>
          </p:cNvSpPr>
          <p:nvPr>
            <p:ph type="title" hasCustomPrompt="1"/>
          </p:nvPr>
        </p:nvSpPr>
        <p:spPr bwMode="gray"/>
        <p:txBody>
          <a:bodyPr/>
          <a:lstStyle/>
          <a:p>
            <a:r>
              <a:rPr lang="en-US"/>
              <a:t>Click to edit Master title style</a:t>
            </a:r>
          </a:p>
        </p:txBody>
      </p:sp>
      <p:sp>
        <p:nvSpPr>
          <p:cNvPr id="7" name="Textplatzhalter 3">
            <a:extLst>
              <a:ext uri="{FF2B5EF4-FFF2-40B4-BE49-F238E27FC236}">
                <a16:creationId xmlns:a16="http://schemas.microsoft.com/office/drawing/2014/main" id="{A7EC039B-6A41-47F5-858F-F9717622B5BD}"/>
              </a:ext>
            </a:extLst>
          </p:cNvPr>
          <p:cNvSpPr>
            <a:spLocks noGrp="1"/>
          </p:cNvSpPr>
          <p:nvPr>
            <p:ph type="body" sz="quarter" idx="13" hasCustomPrompt="1"/>
          </p:nvPr>
        </p:nvSpPr>
        <p:spPr bwMode="gray">
          <a:xfrm>
            <a:off x="552900" y="1197444"/>
            <a:ext cx="11087100" cy="216000"/>
          </a:xfrm>
        </p:spPr>
        <p:txBody>
          <a:bodyPr/>
          <a:lstStyle>
            <a:lvl1pPr marL="0" indent="0">
              <a:buNone/>
              <a:defRPr/>
            </a:lvl1pPr>
          </a:lstStyle>
          <a:p>
            <a:pPr lvl="0"/>
            <a:r>
              <a:rPr lang="en-US" noProof="0"/>
              <a:t>Click to edit text</a:t>
            </a:r>
          </a:p>
        </p:txBody>
      </p:sp>
      <p:sp>
        <p:nvSpPr>
          <p:cNvPr id="9" name="Fußzeilenplatzhalter 4" title="NovaPathClassification">
            <a:extLst>
              <a:ext uri="{FF2B5EF4-FFF2-40B4-BE49-F238E27FC236}">
                <a16:creationId xmlns:a16="http://schemas.microsoft.com/office/drawing/2014/main" id="{2834C609-FC8B-404D-965F-3B5B7B949655}"/>
              </a:ext>
            </a:extLst>
          </p:cNvPr>
          <p:cNvSpPr txBox="1">
            <a:spLocks/>
          </p:cNvSpPr>
          <p:nvPr userDrawn="1"/>
        </p:nvSpPr>
        <p:spPr bwMode="gray">
          <a:xfrm>
            <a:off x="542925" y="6547813"/>
            <a:ext cx="681661" cy="180000"/>
          </a:xfrm>
          <a:prstGeom prst="rect">
            <a:avLst/>
          </a:prstGeom>
        </p:spPr>
        <p:txBody>
          <a:bodyPr vert="horz" lIns="0" tIns="0" rIns="0" bIns="0" rtlCol="0" anchor="t" anchorCtr="0">
            <a:noAutofit/>
          </a:bodyPr>
          <a:lstStyle>
            <a:defPPr>
              <a:defRPr lang="de-DE"/>
            </a:defPPr>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Tree>
    <p:extLst>
      <p:ext uri="{BB962C8B-B14F-4D97-AF65-F5344CB8AC3E}">
        <p14:creationId xmlns:p14="http://schemas.microsoft.com/office/powerpoint/2010/main" val="178681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_1_Column">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8A1C4B1-B94A-4456-A6F4-495D52DF3FA9}"/>
              </a:ext>
            </a:extLst>
          </p:cNvPr>
          <p:cNvSpPr>
            <a:spLocks noGrp="1"/>
          </p:cNvSpPr>
          <p:nvPr>
            <p:ph idx="1" hasCustomPrompt="1"/>
          </p:nvPr>
        </p:nvSpPr>
        <p:spPr bwMode="gray">
          <a:xfrm>
            <a:off x="552000" y="1656000"/>
            <a:ext cx="11088000" cy="4248000"/>
          </a:xfrm>
          <a:prstGeom prst="rect">
            <a:avLst/>
          </a:prstGeom>
        </p:spPr>
        <p:txBody>
          <a:bodyPr vert="horz" lIns="0" tIns="0" rIns="0" bIns="0" rtlCol="0">
            <a:noAutofit/>
          </a:bodyPr>
          <a:lstStyle>
            <a:lvl1pPr>
              <a:defRPr lang="en-US" dirty="0"/>
            </a:lvl1pPr>
            <a:lvl2pPr>
              <a:defRPr lang="de-DE" dirty="0"/>
            </a:lvl2pPr>
            <a:lvl3pPr>
              <a:defRPr lang="de-DE" dirty="0"/>
            </a:lvl3pPr>
            <a:lvl4pPr>
              <a:defRPr lang="de-DE" dirty="0"/>
            </a:lvl4pPr>
            <a:lvl5pPr>
              <a:defRPr lang="de-DE"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ußzeilenplatzhalter 4">
            <a:extLst>
              <a:ext uri="{FF2B5EF4-FFF2-40B4-BE49-F238E27FC236}">
                <a16:creationId xmlns:a16="http://schemas.microsoft.com/office/drawing/2014/main" id="{A19E041E-E982-4E50-AD1F-534ACB452A5F}"/>
              </a:ext>
            </a:extLst>
          </p:cNvPr>
          <p:cNvSpPr>
            <a:spLocks noGrp="1"/>
          </p:cNvSpPr>
          <p:nvPr>
            <p:ph type="ftr" sz="quarter" idx="11"/>
          </p:nvPr>
        </p:nvSpPr>
        <p:spPr bwMode="gray"/>
        <p:txBody>
          <a:bodyPr/>
          <a:lstStyle/>
          <a:p>
            <a:r>
              <a:rPr lang="de-DE"/>
              <a:t>© SCHOTT AG, Konkretisierung VBGNext, SKp, TSI-9</a:t>
            </a:r>
            <a:endParaRPr lang="en-US"/>
          </a:p>
        </p:txBody>
      </p:sp>
      <p:sp>
        <p:nvSpPr>
          <p:cNvPr id="6" name="Foliennummernplatzhalter 5">
            <a:extLst>
              <a:ext uri="{FF2B5EF4-FFF2-40B4-BE49-F238E27FC236}">
                <a16:creationId xmlns:a16="http://schemas.microsoft.com/office/drawing/2014/main" id="{F0E309B2-01A8-4B84-8FE8-BBECDA1735BB}"/>
              </a:ext>
            </a:extLst>
          </p:cNvPr>
          <p:cNvSpPr>
            <a:spLocks noGrp="1"/>
          </p:cNvSpPr>
          <p:nvPr>
            <p:ph type="sldNum" sz="quarter" idx="12"/>
          </p:nvPr>
        </p:nvSpPr>
        <p:spPr bwMode="gray"/>
        <p:txBody>
          <a:bodyPr/>
          <a:lstStyle>
            <a:lvl1pPr>
              <a:defRPr b="1"/>
            </a:lvl1pPr>
          </a:lstStyle>
          <a:p>
            <a:fld id="{5451D7F1-8117-4C01-ADFC-C0DE525789EF}" type="slidenum">
              <a:rPr lang="en-US" smtClean="0"/>
              <a:pPr/>
              <a:t>‹Nr.›</a:t>
            </a:fld>
            <a:endParaRPr lang="en-US"/>
          </a:p>
        </p:txBody>
      </p:sp>
      <p:sp>
        <p:nvSpPr>
          <p:cNvPr id="8" name="Titel 7">
            <a:extLst>
              <a:ext uri="{FF2B5EF4-FFF2-40B4-BE49-F238E27FC236}">
                <a16:creationId xmlns:a16="http://schemas.microsoft.com/office/drawing/2014/main" id="{4F5D8919-0CC5-4136-959D-83A62E9C5DDD}"/>
              </a:ext>
            </a:extLst>
          </p:cNvPr>
          <p:cNvSpPr>
            <a:spLocks noGrp="1"/>
          </p:cNvSpPr>
          <p:nvPr>
            <p:ph type="title" hasCustomPrompt="1"/>
          </p:nvPr>
        </p:nvSpPr>
        <p:spPr bwMode="gray"/>
        <p:txBody>
          <a:bodyPr/>
          <a:lstStyle/>
          <a:p>
            <a:r>
              <a:rPr lang="en-US"/>
              <a:t>Click to edit Master title style</a:t>
            </a:r>
          </a:p>
        </p:txBody>
      </p:sp>
      <p:sp>
        <p:nvSpPr>
          <p:cNvPr id="7" name="Textplatzhalter 3">
            <a:extLst>
              <a:ext uri="{FF2B5EF4-FFF2-40B4-BE49-F238E27FC236}">
                <a16:creationId xmlns:a16="http://schemas.microsoft.com/office/drawing/2014/main" id="{BEB19718-D093-4113-B73F-587FE47657D2}"/>
              </a:ext>
            </a:extLst>
          </p:cNvPr>
          <p:cNvSpPr>
            <a:spLocks noGrp="1"/>
          </p:cNvSpPr>
          <p:nvPr>
            <p:ph type="body" sz="quarter" idx="13" hasCustomPrompt="1"/>
          </p:nvPr>
        </p:nvSpPr>
        <p:spPr bwMode="gray">
          <a:xfrm>
            <a:off x="552900" y="1197444"/>
            <a:ext cx="11087100" cy="216000"/>
          </a:xfrm>
        </p:spPr>
        <p:txBody>
          <a:bodyPr/>
          <a:lstStyle>
            <a:lvl1pPr marL="0" indent="0">
              <a:buNone/>
              <a:defRPr/>
            </a:lvl1pPr>
          </a:lstStyle>
          <a:p>
            <a:pPr lvl="0"/>
            <a:r>
              <a:rPr lang="en-US" noProof="0"/>
              <a:t>Click to edit text</a:t>
            </a:r>
          </a:p>
        </p:txBody>
      </p:sp>
      <p:sp>
        <p:nvSpPr>
          <p:cNvPr id="9" name="Fußzeilenplatzhalter 4" title="NovaPathClassification">
            <a:extLst>
              <a:ext uri="{FF2B5EF4-FFF2-40B4-BE49-F238E27FC236}">
                <a16:creationId xmlns:a16="http://schemas.microsoft.com/office/drawing/2014/main" id="{2834C609-FC8B-404D-965F-3B5B7B949655}"/>
              </a:ext>
            </a:extLst>
          </p:cNvPr>
          <p:cNvSpPr txBox="1">
            <a:spLocks/>
          </p:cNvSpPr>
          <p:nvPr userDrawn="1"/>
        </p:nvSpPr>
        <p:spPr bwMode="gray">
          <a:xfrm>
            <a:off x="542925" y="6547813"/>
            <a:ext cx="681661" cy="180000"/>
          </a:xfrm>
          <a:prstGeom prst="rect">
            <a:avLst/>
          </a:prstGeom>
        </p:spPr>
        <p:txBody>
          <a:bodyPr vert="horz" lIns="0" tIns="0" rIns="0" bIns="0" rtlCol="0" anchor="t" anchorCtr="0">
            <a:noAutofit/>
          </a:bodyPr>
          <a:lstStyle>
            <a:defPPr>
              <a:defRPr lang="de-DE"/>
            </a:defPPr>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Tree>
    <p:extLst>
      <p:ext uri="{BB962C8B-B14F-4D97-AF65-F5344CB8AC3E}">
        <p14:creationId xmlns:p14="http://schemas.microsoft.com/office/powerpoint/2010/main" val="159949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theme" Target="../theme/theme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image" Target="../media/image1.png"/><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616294ED-FD15-406D-A8A6-C5E60234E1DC}"/>
              </a:ext>
            </a:extLst>
          </p:cNvPr>
          <p:cNvGrpSpPr/>
          <p:nvPr userDrawn="1"/>
        </p:nvGrpSpPr>
        <p:grpSpPr bwMode="gray">
          <a:xfrm>
            <a:off x="-672799" y="-495436"/>
            <a:ext cx="13566899" cy="7948131"/>
            <a:chOff x="-672799" y="-495436"/>
            <a:chExt cx="13566899" cy="7948131"/>
          </a:xfrm>
        </p:grpSpPr>
        <p:sp>
          <p:nvSpPr>
            <p:cNvPr id="17" name="Textfeld 16">
              <a:extLst>
                <a:ext uri="{FF2B5EF4-FFF2-40B4-BE49-F238E27FC236}">
                  <a16:creationId xmlns:a16="http://schemas.microsoft.com/office/drawing/2014/main" id="{5F918841-78EC-4CAE-A2E1-67F1EA33324B}"/>
                </a:ext>
              </a:extLst>
            </p:cNvPr>
            <p:cNvSpPr txBox="1"/>
            <p:nvPr userDrawn="1"/>
          </p:nvSpPr>
          <p:spPr bwMode="gray">
            <a:xfrm>
              <a:off x="-672799" y="1656641"/>
              <a:ext cx="612067" cy="180020"/>
            </a:xfrm>
            <a:prstGeom prst="rect">
              <a:avLst/>
            </a:prstGeom>
            <a:noFill/>
          </p:spPr>
          <p:txBody>
            <a:bodyPr wrap="square" lIns="0" tIns="0" rIns="0" bIns="0" rtlCol="0">
              <a:noAutofit/>
            </a:bodyPr>
            <a:lstStyle/>
            <a:p>
              <a:pPr algn="r"/>
              <a:r>
                <a:rPr lang="en-US" sz="1000" b="1">
                  <a:solidFill>
                    <a:schemeClr val="accent1"/>
                  </a:solidFill>
                </a:rPr>
                <a:t>4 cm</a:t>
              </a:r>
            </a:p>
          </p:txBody>
        </p:sp>
        <p:sp>
          <p:nvSpPr>
            <p:cNvPr id="15" name="Textfeld 14">
              <a:extLst>
                <a:ext uri="{FF2B5EF4-FFF2-40B4-BE49-F238E27FC236}">
                  <a16:creationId xmlns:a16="http://schemas.microsoft.com/office/drawing/2014/main" id="{0B7EE9C5-9705-40E8-A918-12C4096B3956}"/>
                </a:ext>
              </a:extLst>
            </p:cNvPr>
            <p:cNvSpPr txBox="1"/>
            <p:nvPr userDrawn="1"/>
          </p:nvSpPr>
          <p:spPr bwMode="gray">
            <a:xfrm>
              <a:off x="-672799" y="1431090"/>
              <a:ext cx="612067" cy="180020"/>
            </a:xfrm>
            <a:prstGeom prst="rect">
              <a:avLst/>
            </a:prstGeom>
            <a:noFill/>
          </p:spPr>
          <p:txBody>
            <a:bodyPr wrap="square" lIns="0" tIns="0" rIns="0" bIns="0" rtlCol="0">
              <a:noAutofit/>
            </a:bodyPr>
            <a:lstStyle/>
            <a:p>
              <a:pPr algn="r"/>
              <a:r>
                <a:rPr lang="en-US" sz="1000" b="1">
                  <a:solidFill>
                    <a:schemeClr val="accent1"/>
                  </a:solidFill>
                </a:rPr>
                <a:t>3,95 cm</a:t>
              </a:r>
            </a:p>
          </p:txBody>
        </p:sp>
        <p:cxnSp>
          <p:nvCxnSpPr>
            <p:cNvPr id="14" name="Gerader Verbinder 13">
              <a:extLst>
                <a:ext uri="{FF2B5EF4-FFF2-40B4-BE49-F238E27FC236}">
                  <a16:creationId xmlns:a16="http://schemas.microsoft.com/office/drawing/2014/main" id="{0042E6E0-43C9-4DDF-8C55-E1C44D2C14E8}"/>
                </a:ext>
              </a:extLst>
            </p:cNvPr>
            <p:cNvCxnSpPr>
              <a:cxnSpLocks/>
            </p:cNvCxnSpPr>
            <p:nvPr userDrawn="1"/>
          </p:nvCxnSpPr>
          <p:spPr bwMode="gray">
            <a:xfrm rot="16200000" flipV="1">
              <a:off x="-276732" y="1210517"/>
              <a:ext cx="0" cy="432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F968221A-B238-4BBD-9634-39A0B73A49F2}"/>
                </a:ext>
              </a:extLst>
            </p:cNvPr>
            <p:cNvCxnSpPr>
              <a:cxnSpLocks/>
            </p:cNvCxnSpPr>
            <p:nvPr userDrawn="1"/>
          </p:nvCxnSpPr>
          <p:spPr bwMode="gray">
            <a:xfrm flipV="1">
              <a:off x="552000" y="-495436"/>
              <a:ext cx="0" cy="432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97502047-DB42-4A82-ABD7-A291F965A3AA}"/>
                </a:ext>
              </a:extLst>
            </p:cNvPr>
            <p:cNvSpPr txBox="1"/>
            <p:nvPr userDrawn="1"/>
          </p:nvSpPr>
          <p:spPr bwMode="gray">
            <a:xfrm>
              <a:off x="623392" y="-495436"/>
              <a:ext cx="612067" cy="180020"/>
            </a:xfrm>
            <a:prstGeom prst="rect">
              <a:avLst/>
            </a:prstGeom>
            <a:noFill/>
          </p:spPr>
          <p:txBody>
            <a:bodyPr wrap="square" lIns="0" tIns="0" rIns="0" bIns="0" rtlCol="0">
              <a:noAutofit/>
            </a:bodyPr>
            <a:lstStyle/>
            <a:p>
              <a:r>
                <a:rPr lang="en-US" sz="1000" b="1">
                  <a:solidFill>
                    <a:schemeClr val="accent1"/>
                  </a:solidFill>
                </a:rPr>
                <a:t>1,53 cm</a:t>
              </a:r>
            </a:p>
          </p:txBody>
        </p:sp>
        <p:cxnSp>
          <p:nvCxnSpPr>
            <p:cNvPr id="12" name="Gerader Verbinder 11">
              <a:extLst>
                <a:ext uri="{FF2B5EF4-FFF2-40B4-BE49-F238E27FC236}">
                  <a16:creationId xmlns:a16="http://schemas.microsoft.com/office/drawing/2014/main" id="{0DB70A9F-9CFD-4405-A8F0-C92B42D4A556}"/>
                </a:ext>
              </a:extLst>
            </p:cNvPr>
            <p:cNvCxnSpPr>
              <a:cxnSpLocks/>
            </p:cNvCxnSpPr>
            <p:nvPr userDrawn="1"/>
          </p:nvCxnSpPr>
          <p:spPr bwMode="gray">
            <a:xfrm flipV="1">
              <a:off x="11640000" y="-495436"/>
              <a:ext cx="0" cy="432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85DB998A-F6FA-450A-9DCC-916D28ACD7E2}"/>
                </a:ext>
              </a:extLst>
            </p:cNvPr>
            <p:cNvSpPr txBox="1"/>
            <p:nvPr userDrawn="1"/>
          </p:nvSpPr>
          <p:spPr bwMode="gray">
            <a:xfrm>
              <a:off x="11711392" y="-495436"/>
              <a:ext cx="612067" cy="180020"/>
            </a:xfrm>
            <a:prstGeom prst="rect">
              <a:avLst/>
            </a:prstGeom>
            <a:noFill/>
          </p:spPr>
          <p:txBody>
            <a:bodyPr wrap="square" lIns="0" tIns="0" rIns="0" bIns="0" rtlCol="0">
              <a:noAutofit/>
            </a:bodyPr>
            <a:lstStyle/>
            <a:p>
              <a:r>
                <a:rPr lang="en-US" sz="1000" b="1">
                  <a:solidFill>
                    <a:schemeClr val="accent1"/>
                  </a:solidFill>
                </a:rPr>
                <a:t>32,33 cm</a:t>
              </a:r>
            </a:p>
          </p:txBody>
        </p:sp>
        <p:cxnSp>
          <p:nvCxnSpPr>
            <p:cNvPr id="16" name="Gerader Verbinder 15">
              <a:extLst>
                <a:ext uri="{FF2B5EF4-FFF2-40B4-BE49-F238E27FC236}">
                  <a16:creationId xmlns:a16="http://schemas.microsoft.com/office/drawing/2014/main" id="{2713372E-FCF0-4AA0-AE3D-FA934BCFEBE6}"/>
                </a:ext>
              </a:extLst>
            </p:cNvPr>
            <p:cNvCxnSpPr>
              <a:cxnSpLocks/>
            </p:cNvCxnSpPr>
            <p:nvPr userDrawn="1"/>
          </p:nvCxnSpPr>
          <p:spPr bwMode="gray">
            <a:xfrm rot="16200000" flipV="1">
              <a:off x="-276732" y="1440000"/>
              <a:ext cx="0" cy="432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ECFF77C9-3351-4CB4-A06D-644C00C719C6}"/>
                </a:ext>
              </a:extLst>
            </p:cNvPr>
            <p:cNvCxnSpPr>
              <a:cxnSpLocks/>
            </p:cNvCxnSpPr>
            <p:nvPr userDrawn="1"/>
          </p:nvCxnSpPr>
          <p:spPr bwMode="gray">
            <a:xfrm rot="16200000" flipV="1">
              <a:off x="-276732" y="5688000"/>
              <a:ext cx="0" cy="432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09ACDCB2-BBC8-49AE-BEB7-4488D1132FC2}"/>
                </a:ext>
              </a:extLst>
            </p:cNvPr>
            <p:cNvSpPr txBox="1"/>
            <p:nvPr userDrawn="1"/>
          </p:nvSpPr>
          <p:spPr bwMode="gray">
            <a:xfrm>
              <a:off x="-672799" y="5913276"/>
              <a:ext cx="612067" cy="180020"/>
            </a:xfrm>
            <a:prstGeom prst="rect">
              <a:avLst/>
            </a:prstGeom>
            <a:noFill/>
          </p:spPr>
          <p:txBody>
            <a:bodyPr wrap="square" lIns="0" tIns="0" rIns="0" bIns="0" rtlCol="0">
              <a:noAutofit/>
            </a:bodyPr>
            <a:lstStyle/>
            <a:p>
              <a:pPr algn="r"/>
              <a:r>
                <a:rPr lang="en-US" sz="1000" b="1">
                  <a:solidFill>
                    <a:schemeClr val="accent1"/>
                  </a:solidFill>
                </a:rPr>
                <a:t>15,8 cm</a:t>
              </a:r>
            </a:p>
          </p:txBody>
        </p:sp>
        <p:cxnSp>
          <p:nvCxnSpPr>
            <p:cNvPr id="20" name="Gerader Verbinder 19">
              <a:extLst>
                <a:ext uri="{FF2B5EF4-FFF2-40B4-BE49-F238E27FC236}">
                  <a16:creationId xmlns:a16="http://schemas.microsoft.com/office/drawing/2014/main" id="{07AAEDE8-6BA8-4CE0-93F1-554891D21FCE}"/>
                </a:ext>
              </a:extLst>
            </p:cNvPr>
            <p:cNvCxnSpPr>
              <a:cxnSpLocks/>
            </p:cNvCxnSpPr>
            <p:nvPr userDrawn="1"/>
          </p:nvCxnSpPr>
          <p:spPr bwMode="gray">
            <a:xfrm rot="16200000" flipV="1">
              <a:off x="-276732" y="103808"/>
              <a:ext cx="0" cy="432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2195362F-0F10-4690-98AC-3CCB4FFE61AB}"/>
                </a:ext>
              </a:extLst>
            </p:cNvPr>
            <p:cNvSpPr txBox="1"/>
            <p:nvPr userDrawn="1"/>
          </p:nvSpPr>
          <p:spPr bwMode="gray">
            <a:xfrm>
              <a:off x="-672799" y="324381"/>
              <a:ext cx="612067" cy="180020"/>
            </a:xfrm>
            <a:prstGeom prst="rect">
              <a:avLst/>
            </a:prstGeom>
            <a:noFill/>
          </p:spPr>
          <p:txBody>
            <a:bodyPr wrap="square" lIns="0" tIns="0" rIns="0" bIns="0" rtlCol="0">
              <a:noAutofit/>
            </a:bodyPr>
            <a:lstStyle/>
            <a:p>
              <a:pPr algn="r"/>
              <a:r>
                <a:rPr lang="en-US" sz="1000" b="1">
                  <a:solidFill>
                    <a:schemeClr val="accent1"/>
                  </a:solidFill>
                </a:rPr>
                <a:t>1,0 cm</a:t>
              </a:r>
            </a:p>
          </p:txBody>
        </p:sp>
        <p:cxnSp>
          <p:nvCxnSpPr>
            <p:cNvPr id="22" name="Gerader Verbinder 21">
              <a:extLst>
                <a:ext uri="{FF2B5EF4-FFF2-40B4-BE49-F238E27FC236}">
                  <a16:creationId xmlns:a16="http://schemas.microsoft.com/office/drawing/2014/main" id="{C1A52858-08AE-4737-874C-DEB20E4C015A}"/>
                </a:ext>
              </a:extLst>
            </p:cNvPr>
            <p:cNvCxnSpPr>
              <a:cxnSpLocks/>
            </p:cNvCxnSpPr>
            <p:nvPr userDrawn="1"/>
          </p:nvCxnSpPr>
          <p:spPr bwMode="gray">
            <a:xfrm rot="16200000" flipV="1">
              <a:off x="12498033" y="5904019"/>
              <a:ext cx="0" cy="432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1A137784-0612-4D3D-A998-6948F7CFA316}"/>
                </a:ext>
              </a:extLst>
            </p:cNvPr>
            <p:cNvSpPr txBox="1"/>
            <p:nvPr userDrawn="1"/>
          </p:nvSpPr>
          <p:spPr bwMode="gray">
            <a:xfrm>
              <a:off x="12282033" y="6159252"/>
              <a:ext cx="612067" cy="180020"/>
            </a:xfrm>
            <a:prstGeom prst="rect">
              <a:avLst/>
            </a:prstGeom>
            <a:noFill/>
          </p:spPr>
          <p:txBody>
            <a:bodyPr wrap="square" lIns="0" tIns="0" rIns="0" bIns="0" rtlCol="0">
              <a:noAutofit/>
            </a:bodyPr>
            <a:lstStyle/>
            <a:p>
              <a:pPr algn="l"/>
              <a:r>
                <a:rPr lang="en-US" sz="1000" b="1">
                  <a:solidFill>
                    <a:schemeClr val="accent1"/>
                  </a:solidFill>
                </a:rPr>
                <a:t>16,4 cm</a:t>
              </a:r>
            </a:p>
          </p:txBody>
        </p:sp>
        <p:cxnSp>
          <p:nvCxnSpPr>
            <p:cNvPr id="25" name="Gerader Verbinder 24">
              <a:extLst>
                <a:ext uri="{FF2B5EF4-FFF2-40B4-BE49-F238E27FC236}">
                  <a16:creationId xmlns:a16="http://schemas.microsoft.com/office/drawing/2014/main" id="{520CD520-80D3-4F94-8D7B-B88D75C4228C}"/>
                </a:ext>
              </a:extLst>
            </p:cNvPr>
            <p:cNvCxnSpPr>
              <a:cxnSpLocks/>
            </p:cNvCxnSpPr>
            <p:nvPr userDrawn="1"/>
          </p:nvCxnSpPr>
          <p:spPr bwMode="gray">
            <a:xfrm flipV="1">
              <a:off x="11640000" y="6962964"/>
              <a:ext cx="0" cy="432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384CC547-90D6-43BD-BEAD-B96B435857C3}"/>
                </a:ext>
              </a:extLst>
            </p:cNvPr>
            <p:cNvSpPr txBox="1"/>
            <p:nvPr userDrawn="1"/>
          </p:nvSpPr>
          <p:spPr bwMode="gray">
            <a:xfrm>
              <a:off x="11711392" y="7272675"/>
              <a:ext cx="612067" cy="180020"/>
            </a:xfrm>
            <a:prstGeom prst="rect">
              <a:avLst/>
            </a:prstGeom>
            <a:noFill/>
          </p:spPr>
          <p:txBody>
            <a:bodyPr wrap="square" lIns="0" tIns="0" rIns="0" bIns="0" rtlCol="0">
              <a:noAutofit/>
            </a:bodyPr>
            <a:lstStyle/>
            <a:p>
              <a:r>
                <a:rPr lang="en-US" sz="1000" b="1">
                  <a:solidFill>
                    <a:schemeClr val="accent1"/>
                  </a:solidFill>
                </a:rPr>
                <a:t>32,33 cm</a:t>
              </a:r>
            </a:p>
          </p:txBody>
        </p:sp>
        <p:cxnSp>
          <p:nvCxnSpPr>
            <p:cNvPr id="27" name="Gerader Verbinder 26">
              <a:extLst>
                <a:ext uri="{FF2B5EF4-FFF2-40B4-BE49-F238E27FC236}">
                  <a16:creationId xmlns:a16="http://schemas.microsoft.com/office/drawing/2014/main" id="{D9684E43-685F-41AF-9CFF-DE0D43B2C29F}"/>
                </a:ext>
              </a:extLst>
            </p:cNvPr>
            <p:cNvCxnSpPr>
              <a:cxnSpLocks/>
            </p:cNvCxnSpPr>
            <p:nvPr userDrawn="1"/>
          </p:nvCxnSpPr>
          <p:spPr bwMode="gray">
            <a:xfrm flipV="1">
              <a:off x="552000" y="6962964"/>
              <a:ext cx="0" cy="432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B677D256-24A5-4FF9-BBE3-9662DB1C559B}"/>
                </a:ext>
              </a:extLst>
            </p:cNvPr>
            <p:cNvSpPr txBox="1"/>
            <p:nvPr userDrawn="1"/>
          </p:nvSpPr>
          <p:spPr bwMode="gray">
            <a:xfrm>
              <a:off x="623392" y="7272675"/>
              <a:ext cx="612067" cy="57731"/>
            </a:xfrm>
            <a:prstGeom prst="rect">
              <a:avLst/>
            </a:prstGeom>
            <a:noFill/>
          </p:spPr>
          <p:txBody>
            <a:bodyPr wrap="square" lIns="0" tIns="0" rIns="0" bIns="0" rtlCol="0">
              <a:noAutofit/>
            </a:bodyPr>
            <a:lstStyle/>
            <a:p>
              <a:r>
                <a:rPr lang="en-US" sz="1000" b="1">
                  <a:solidFill>
                    <a:schemeClr val="accent1"/>
                  </a:solidFill>
                </a:rPr>
                <a:t>1,53 cm</a:t>
              </a:r>
            </a:p>
          </p:txBody>
        </p:sp>
        <p:cxnSp>
          <p:nvCxnSpPr>
            <p:cNvPr id="29" name="Gerader Verbinder 28">
              <a:extLst>
                <a:ext uri="{FF2B5EF4-FFF2-40B4-BE49-F238E27FC236}">
                  <a16:creationId xmlns:a16="http://schemas.microsoft.com/office/drawing/2014/main" id="{B2A68410-E8E1-412C-9535-9AEA23E1F1A6}"/>
                </a:ext>
              </a:extLst>
            </p:cNvPr>
            <p:cNvCxnSpPr>
              <a:cxnSpLocks/>
            </p:cNvCxnSpPr>
            <p:nvPr userDrawn="1"/>
          </p:nvCxnSpPr>
          <p:spPr bwMode="gray">
            <a:xfrm rot="16200000" flipV="1">
              <a:off x="-276732" y="6120000"/>
              <a:ext cx="0" cy="432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Textfeld 29">
              <a:extLst>
                <a:ext uri="{FF2B5EF4-FFF2-40B4-BE49-F238E27FC236}">
                  <a16:creationId xmlns:a16="http://schemas.microsoft.com/office/drawing/2014/main" id="{5741D1A6-565C-4247-9E3A-362F271C3D9A}"/>
                </a:ext>
              </a:extLst>
            </p:cNvPr>
            <p:cNvSpPr txBox="1"/>
            <p:nvPr userDrawn="1"/>
          </p:nvSpPr>
          <p:spPr bwMode="gray">
            <a:xfrm>
              <a:off x="-672799" y="6353599"/>
              <a:ext cx="612067" cy="180020"/>
            </a:xfrm>
            <a:prstGeom prst="rect">
              <a:avLst/>
            </a:prstGeom>
            <a:noFill/>
          </p:spPr>
          <p:txBody>
            <a:bodyPr wrap="square" lIns="0" tIns="0" rIns="0" bIns="0" rtlCol="0">
              <a:noAutofit/>
            </a:bodyPr>
            <a:lstStyle/>
            <a:p>
              <a:pPr algn="r"/>
              <a:r>
                <a:rPr lang="en-US" sz="1000" b="1">
                  <a:solidFill>
                    <a:schemeClr val="accent1"/>
                  </a:solidFill>
                </a:rPr>
                <a:t>17 cm</a:t>
              </a:r>
            </a:p>
          </p:txBody>
        </p:sp>
      </p:grpSp>
      <p:sp>
        <p:nvSpPr>
          <p:cNvPr id="2" name="Titelplatzhalter 1">
            <a:extLst>
              <a:ext uri="{FF2B5EF4-FFF2-40B4-BE49-F238E27FC236}">
                <a16:creationId xmlns:a16="http://schemas.microsoft.com/office/drawing/2014/main" id="{1E2B96C0-7B9C-45D3-B4AF-EFB5A97B8926}"/>
              </a:ext>
            </a:extLst>
          </p:cNvPr>
          <p:cNvSpPr>
            <a:spLocks noGrp="1"/>
          </p:cNvSpPr>
          <p:nvPr userDrawn="1">
            <p:ph type="title"/>
          </p:nvPr>
        </p:nvSpPr>
        <p:spPr bwMode="gray">
          <a:xfrm>
            <a:off x="552000" y="324000"/>
            <a:ext cx="11088000" cy="792000"/>
          </a:xfrm>
          <a:prstGeom prst="rect">
            <a:avLst/>
          </a:prstGeom>
        </p:spPr>
        <p:txBody>
          <a:bodyPr vert="horz" lIns="0" tIns="0" rIns="0" bIns="0" rtlCol="0" anchor="b" anchorCtr="0">
            <a:noAutofit/>
          </a:bodyPr>
          <a:lstStyle/>
          <a:p>
            <a:pPr lvl="0"/>
            <a:r>
              <a:rPr lang="de-DE"/>
              <a:t>Titelmasterformat durch Klicken bearbeiten</a:t>
            </a:r>
          </a:p>
        </p:txBody>
      </p:sp>
      <p:sp>
        <p:nvSpPr>
          <p:cNvPr id="5" name="Fußzeilenplatzhalter 4">
            <a:extLst>
              <a:ext uri="{FF2B5EF4-FFF2-40B4-BE49-F238E27FC236}">
                <a16:creationId xmlns:a16="http://schemas.microsoft.com/office/drawing/2014/main" id="{2834C609-FC8B-404D-965F-3B5B7B949655}"/>
              </a:ext>
            </a:extLst>
          </p:cNvPr>
          <p:cNvSpPr>
            <a:spLocks noGrp="1"/>
          </p:cNvSpPr>
          <p:nvPr userDrawn="1">
            <p:ph type="ftr" sz="quarter" idx="3"/>
          </p:nvPr>
        </p:nvSpPr>
        <p:spPr bwMode="gray">
          <a:xfrm>
            <a:off x="929425" y="6336000"/>
            <a:ext cx="6480000" cy="180000"/>
          </a:xfrm>
          <a:prstGeom prst="rect">
            <a:avLst/>
          </a:prstGeom>
        </p:spPr>
        <p:txBody>
          <a:bodyPr vert="horz" lIns="0" tIns="0" rIns="0" bIns="0" rtlCol="0" anchor="t" anchorCtr="0">
            <a:noAutofit/>
          </a:bodyPr>
          <a:lstStyle>
            <a:lvl1pPr>
              <a:defRPr lang="de-DE" sz="1200">
                <a:solidFill>
                  <a:schemeClr val="tx2"/>
                </a:solidFill>
              </a:defRPr>
            </a:lvl1pPr>
          </a:lstStyle>
          <a:p>
            <a:r>
              <a:rPr lang="de-DE"/>
              <a:t>© SCHOTT AG, Konkretisierung VBGNext, SKp, TSI-9</a:t>
            </a:r>
          </a:p>
        </p:txBody>
      </p:sp>
      <p:sp>
        <p:nvSpPr>
          <p:cNvPr id="6" name="Foliennummernplatzhalter 5">
            <a:extLst>
              <a:ext uri="{FF2B5EF4-FFF2-40B4-BE49-F238E27FC236}">
                <a16:creationId xmlns:a16="http://schemas.microsoft.com/office/drawing/2014/main" id="{8C994525-56AC-455F-BC4C-6B82466448FC}"/>
              </a:ext>
            </a:extLst>
          </p:cNvPr>
          <p:cNvSpPr>
            <a:spLocks noGrp="1"/>
          </p:cNvSpPr>
          <p:nvPr userDrawn="1">
            <p:ph type="sldNum" sz="quarter" idx="4"/>
          </p:nvPr>
        </p:nvSpPr>
        <p:spPr bwMode="gray">
          <a:xfrm>
            <a:off x="552000" y="6336000"/>
            <a:ext cx="286200" cy="180000"/>
          </a:xfrm>
          <a:prstGeom prst="rect">
            <a:avLst/>
          </a:prstGeom>
        </p:spPr>
        <p:txBody>
          <a:bodyPr vert="horz" lIns="0" tIns="0" rIns="0" bIns="0" rtlCol="0" anchor="t" anchorCtr="0">
            <a:noAutofit/>
          </a:bodyPr>
          <a:lstStyle>
            <a:lvl1pPr algn="l">
              <a:defRPr lang="de-DE" sz="1200" b="1" smtClean="0">
                <a:solidFill>
                  <a:schemeClr val="accent3"/>
                </a:solidFill>
              </a:defRPr>
            </a:lvl1pPr>
          </a:lstStyle>
          <a:p>
            <a:fld id="{7245A306-5EF2-4083-AB9E-2472D641A29E}" type="slidenum">
              <a:rPr lang="de-DE" smtClean="0"/>
              <a:pPr/>
              <a:t>‹Nr.›</a:t>
            </a:fld>
            <a:endParaRPr lang="de-DE"/>
          </a:p>
        </p:txBody>
      </p:sp>
      <p:pic>
        <p:nvPicPr>
          <p:cNvPr id="8" name="Grafik 7">
            <a:extLst>
              <a:ext uri="{FF2B5EF4-FFF2-40B4-BE49-F238E27FC236}">
                <a16:creationId xmlns:a16="http://schemas.microsoft.com/office/drawing/2014/main" id="{3EB69F74-62B3-4955-A2EB-BA700197F9DE}"/>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p:blipFill>
        <p:spPr bwMode="gray">
          <a:xfrm>
            <a:off x="10164036" y="6120018"/>
            <a:ext cx="1475964" cy="737982"/>
          </a:xfrm>
          <a:prstGeom prst="rect">
            <a:avLst/>
          </a:prstGeom>
        </p:spPr>
      </p:pic>
      <p:sp>
        <p:nvSpPr>
          <p:cNvPr id="24" name="Textplatzhalter 23">
            <a:extLst>
              <a:ext uri="{FF2B5EF4-FFF2-40B4-BE49-F238E27FC236}">
                <a16:creationId xmlns:a16="http://schemas.microsoft.com/office/drawing/2014/main" id="{5BC9DC29-A2D1-4F4B-95AD-BB46DCA0E96A}"/>
              </a:ext>
            </a:extLst>
          </p:cNvPr>
          <p:cNvSpPr>
            <a:spLocks noGrp="1"/>
          </p:cNvSpPr>
          <p:nvPr userDrawn="1">
            <p:ph type="body" idx="1"/>
          </p:nvPr>
        </p:nvSpPr>
        <p:spPr bwMode="gray">
          <a:xfrm>
            <a:off x="552000" y="1656000"/>
            <a:ext cx="11088000" cy="4248000"/>
          </a:xfrm>
          <a:prstGeom prst="rect">
            <a:avLst/>
          </a:prstGeom>
        </p:spPr>
        <p:txBody>
          <a:bodyPr vert="horz" lIns="0" tIns="0" rIns="0" bIns="0" rtlCol="0">
            <a:noAutofit/>
          </a:body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31" name="Fußzeilenplatzhalter 4" title="NovaPathClassification">
            <a:extLst>
              <a:ext uri="{FF2B5EF4-FFF2-40B4-BE49-F238E27FC236}">
                <a16:creationId xmlns:a16="http://schemas.microsoft.com/office/drawing/2014/main" id="{2834C609-FC8B-404D-965F-3B5B7B949655}"/>
              </a:ext>
            </a:extLst>
          </p:cNvPr>
          <p:cNvSpPr txBox="1">
            <a:spLocks/>
          </p:cNvSpPr>
          <p:nvPr userDrawn="1"/>
        </p:nvSpPr>
        <p:spPr bwMode="gray">
          <a:xfrm>
            <a:off x="542925" y="6547813"/>
            <a:ext cx="681661" cy="180000"/>
          </a:xfrm>
          <a:prstGeom prst="rect">
            <a:avLst/>
          </a:prstGeom>
        </p:spPr>
        <p:txBody>
          <a:bodyPr vert="horz" lIns="0" tIns="0" rIns="0" bIns="0" rtlCol="0" anchor="t" anchorCtr="0">
            <a:noAutofit/>
          </a:bodyPr>
          <a:lstStyle>
            <a:defPPr>
              <a:defRPr lang="de-DE"/>
            </a:defPPr>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Tree>
    <p:extLst>
      <p:ext uri="{BB962C8B-B14F-4D97-AF65-F5344CB8AC3E}">
        <p14:creationId xmlns:p14="http://schemas.microsoft.com/office/powerpoint/2010/main" val="394213118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1" r:id="rId3"/>
    <p:sldLayoutId id="2147483675" r:id="rId4"/>
    <p:sldLayoutId id="2147483671" r:id="rId5"/>
    <p:sldLayoutId id="2147483651" r:id="rId6"/>
    <p:sldLayoutId id="2147483659" r:id="rId7"/>
    <p:sldLayoutId id="2147483657" r:id="rId8"/>
    <p:sldLayoutId id="2147483653" r:id="rId9"/>
    <p:sldLayoutId id="2147483654" r:id="rId10"/>
    <p:sldLayoutId id="2147483655" r:id="rId11"/>
    <p:sldLayoutId id="2147483673" r:id="rId12"/>
    <p:sldLayoutId id="2147483670" r:id="rId13"/>
    <p:sldLayoutId id="2147483680" r:id="rId14"/>
    <p:sldLayoutId id="2147483656" r:id="rId15"/>
    <p:sldLayoutId id="2147483663" r:id="rId16"/>
    <p:sldLayoutId id="2147483664" r:id="rId17"/>
    <p:sldLayoutId id="2147483677" r:id="rId18"/>
    <p:sldLayoutId id="2147483676"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lang="de-DE" sz="3200" b="1" kern="1200">
          <a:solidFill>
            <a:schemeClr val="accent3"/>
          </a:solidFill>
          <a:latin typeface="+mj-lt"/>
          <a:ea typeface="+mj-ea"/>
          <a:cs typeface="+mj-cs"/>
        </a:defRPr>
      </a:lvl1pPr>
    </p:titleStyle>
    <p:bodyStyle>
      <a:lvl1pPr marL="270000" indent="-270000" algn="l" defTabSz="914400" rtl="0" eaLnBrk="1" latinLnBrk="0" hangingPunct="1">
        <a:lnSpc>
          <a:spcPct val="90000"/>
        </a:lnSpc>
        <a:spcBef>
          <a:spcPts val="800"/>
        </a:spcBef>
        <a:buClr>
          <a:schemeClr val="accent3"/>
        </a:buClr>
        <a:buFont typeface="Wingdings" panose="05000000000000000000" pitchFamily="2" charset="2"/>
        <a:buChar char="§"/>
        <a:defRPr lang="de-DE" sz="1600" kern="1200">
          <a:solidFill>
            <a:schemeClr val="tx2"/>
          </a:solidFill>
          <a:latin typeface="+mn-lt"/>
          <a:ea typeface="+mn-ea"/>
          <a:cs typeface="+mn-cs"/>
        </a:defRPr>
      </a:lvl1pPr>
      <a:lvl2pPr marL="720000" indent="-270000" algn="l" defTabSz="914400" rtl="0" eaLnBrk="1" latinLnBrk="0" hangingPunct="1">
        <a:lnSpc>
          <a:spcPct val="90000"/>
        </a:lnSpc>
        <a:spcBef>
          <a:spcPts val="800"/>
        </a:spcBef>
        <a:buFont typeface="Symbol" panose="05050102010706020507" pitchFamily="18" charset="2"/>
        <a:buChar char="-"/>
        <a:defRPr lang="de-DE" sz="1600" kern="1200">
          <a:solidFill>
            <a:schemeClr val="tx2"/>
          </a:solidFill>
          <a:latin typeface="+mn-lt"/>
          <a:ea typeface="+mn-ea"/>
          <a:cs typeface="+mn-cs"/>
        </a:defRPr>
      </a:lvl2pPr>
      <a:lvl3pPr marL="1080000" indent="-270000" algn="l" defTabSz="914400" rtl="0" eaLnBrk="1" latinLnBrk="0" hangingPunct="1">
        <a:lnSpc>
          <a:spcPct val="90000"/>
        </a:lnSpc>
        <a:spcBef>
          <a:spcPts val="800"/>
        </a:spcBef>
        <a:buFont typeface="Symbol" panose="05050102010706020507" pitchFamily="18" charset="2"/>
        <a:buChar char="-"/>
        <a:defRPr lang="de-DE" sz="1400" kern="1200">
          <a:solidFill>
            <a:schemeClr val="tx2"/>
          </a:solidFill>
          <a:latin typeface="+mn-lt"/>
          <a:ea typeface="+mn-ea"/>
          <a:cs typeface="+mn-cs"/>
        </a:defRPr>
      </a:lvl3pPr>
      <a:lvl4pPr marL="1440000" indent="-270000" algn="l" defTabSz="914400" rtl="0" eaLnBrk="1" latinLnBrk="0" hangingPunct="1">
        <a:lnSpc>
          <a:spcPct val="90000"/>
        </a:lnSpc>
        <a:spcBef>
          <a:spcPts val="800"/>
        </a:spcBef>
        <a:buFont typeface="Symbol" panose="05050102010706020507" pitchFamily="18" charset="2"/>
        <a:buChar char="-"/>
        <a:defRPr lang="de-DE" sz="1200" kern="1200">
          <a:solidFill>
            <a:schemeClr val="tx2"/>
          </a:solidFill>
          <a:latin typeface="+mn-lt"/>
          <a:ea typeface="+mn-ea"/>
          <a:cs typeface="+mn-cs"/>
        </a:defRPr>
      </a:lvl4pPr>
      <a:lvl5pPr marL="1800000" indent="-270000" algn="l" defTabSz="914400" rtl="0" eaLnBrk="1" latinLnBrk="0" hangingPunct="1">
        <a:lnSpc>
          <a:spcPct val="90000"/>
        </a:lnSpc>
        <a:spcBef>
          <a:spcPts val="800"/>
        </a:spcBef>
        <a:buFont typeface="Symbol" panose="05050102010706020507" pitchFamily="18" charset="2"/>
        <a:buChar char="-"/>
        <a:defRPr lang="de-DE"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38" userDrawn="1">
          <p15:clr>
            <a:srgbClr val="F26B43"/>
          </p15:clr>
        </p15:guide>
        <p15:guide id="2" orient="horz" pos="901" userDrawn="1">
          <p15:clr>
            <a:srgbClr val="F26B43"/>
          </p15:clr>
        </p15:guide>
        <p15:guide id="3" pos="342" userDrawn="1">
          <p15:clr>
            <a:srgbClr val="F26B43"/>
          </p15:clr>
        </p15:guide>
        <p15:guide id="4" pos="7334" userDrawn="1">
          <p15:clr>
            <a:srgbClr val="F26B43"/>
          </p15:clr>
        </p15:guide>
        <p15:guide id="5" orient="horz" pos="200" userDrawn="1">
          <p15:clr>
            <a:srgbClr val="F26B43"/>
          </p15:clr>
        </p15:guide>
        <p15:guide id="6" orient="horz" pos="3724" userDrawn="1">
          <p15:clr>
            <a:srgbClr val="F26B43"/>
          </p15:clr>
        </p15:guide>
        <p15:guide id="7" orient="horz" pos="3854" userDrawn="1">
          <p15:clr>
            <a:srgbClr val="F26B43"/>
          </p15:clr>
        </p15:guide>
        <p15:guide id="8" orient="horz" pos="398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31" name="Bildplatzhalter 15">
            <a:extLst>
              <a:ext uri="{FF2B5EF4-FFF2-40B4-BE49-F238E27FC236}">
                <a16:creationId xmlns:a16="http://schemas.microsoft.com/office/drawing/2014/main" id="{C84C218F-F4A5-499F-A3F0-161583E72FA4}"/>
              </a:ext>
            </a:extLst>
          </p:cNvPr>
          <p:cNvPicPr>
            <a:picLocks noChangeAspect="1"/>
          </p:cNvPicPr>
          <p:nvPr userDrawn="1"/>
        </p:nvPicPr>
        <p:blipFill>
          <a:blip r:embed="rId22">
            <a:extLst>
              <a:ext uri="{28A0092B-C50C-407E-A947-70E740481C1C}">
                <a14:useLocalDpi xmlns:a14="http://schemas.microsoft.com/office/drawing/2010/main"/>
              </a:ext>
            </a:extLst>
          </a:blip>
          <a:srcRect/>
          <a:stretch>
            <a:fillRect/>
          </a:stretch>
        </p:blipFill>
        <p:spPr bwMode="gray">
          <a:xfrm>
            <a:off x="0" y="0"/>
            <a:ext cx="12192000" cy="6858000"/>
          </a:xfrm>
          <a:prstGeom prst="rect">
            <a:avLst/>
          </a:prstGeom>
          <a:gradFill>
            <a:gsLst>
              <a:gs pos="54000">
                <a:schemeClr val="accent3"/>
              </a:gs>
              <a:gs pos="14000">
                <a:schemeClr val="accent3"/>
              </a:gs>
            </a:gsLst>
            <a:lin ang="5400000" scaled="0"/>
          </a:gradFill>
        </p:spPr>
      </p:pic>
      <p:sp>
        <p:nvSpPr>
          <p:cNvPr id="32" name="Freihandform: Form 31">
            <a:extLst>
              <a:ext uri="{FF2B5EF4-FFF2-40B4-BE49-F238E27FC236}">
                <a16:creationId xmlns:a16="http://schemas.microsoft.com/office/drawing/2014/main" id="{3916EA9A-5350-4CBE-9397-16D539B7A3ED}"/>
              </a:ext>
            </a:extLst>
          </p:cNvPr>
          <p:cNvSpPr/>
          <p:nvPr userDrawn="1"/>
        </p:nvSpPr>
        <p:spPr bwMode="gray">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a:gradFill>
            <a:gsLst>
              <a:gs pos="54000">
                <a:schemeClr val="accent3">
                  <a:alpha val="40000"/>
                </a:schemeClr>
              </a:gs>
              <a:gs pos="14000">
                <a:schemeClr val="accent3">
                  <a:alpha val="40000"/>
                </a:schemeClr>
              </a:gs>
            </a:gsLst>
            <a:lin ang="5400000" scaled="0"/>
          </a:gradFill>
        </p:spPr>
        <p:txBody>
          <a:bodyPr vert="horz" wrap="square" lIns="0" tIns="0" rIns="0" bIns="0" rtlCol="0">
            <a:noAutofit/>
          </a:bodyPr>
          <a:lstStyle/>
          <a:p>
            <a:pPr lvl="0" indent="0">
              <a:lnSpc>
                <a:spcPct val="90000"/>
              </a:lnSpc>
              <a:spcBef>
                <a:spcPts val="800"/>
              </a:spcBef>
              <a:buClr>
                <a:schemeClr val="accent3"/>
              </a:buClr>
              <a:buFont typeface="Wingdings" panose="05000000000000000000" pitchFamily="2" charset="2"/>
              <a:buNone/>
            </a:pPr>
            <a:endParaRPr lang="en-US" sz="1600">
              <a:solidFill>
                <a:schemeClr val="bg1"/>
              </a:solidFill>
            </a:endParaRPr>
          </a:p>
        </p:txBody>
      </p:sp>
      <p:grpSp>
        <p:nvGrpSpPr>
          <p:cNvPr id="3" name="Gruppieren 2">
            <a:extLst>
              <a:ext uri="{FF2B5EF4-FFF2-40B4-BE49-F238E27FC236}">
                <a16:creationId xmlns:a16="http://schemas.microsoft.com/office/drawing/2014/main" id="{616294ED-FD15-406D-A8A6-C5E60234E1DC}"/>
              </a:ext>
            </a:extLst>
          </p:cNvPr>
          <p:cNvGrpSpPr/>
          <p:nvPr userDrawn="1"/>
        </p:nvGrpSpPr>
        <p:grpSpPr bwMode="gray">
          <a:xfrm>
            <a:off x="-672799" y="-495436"/>
            <a:ext cx="13566899" cy="7948131"/>
            <a:chOff x="-672799" y="-495436"/>
            <a:chExt cx="13566899" cy="7948131"/>
          </a:xfrm>
        </p:grpSpPr>
        <p:sp>
          <p:nvSpPr>
            <p:cNvPr id="17" name="Textfeld 16">
              <a:extLst>
                <a:ext uri="{FF2B5EF4-FFF2-40B4-BE49-F238E27FC236}">
                  <a16:creationId xmlns:a16="http://schemas.microsoft.com/office/drawing/2014/main" id="{5F918841-78EC-4CAE-A2E1-67F1EA33324B}"/>
                </a:ext>
              </a:extLst>
            </p:cNvPr>
            <p:cNvSpPr txBox="1"/>
            <p:nvPr userDrawn="1"/>
          </p:nvSpPr>
          <p:spPr bwMode="gray">
            <a:xfrm>
              <a:off x="-672799" y="1656641"/>
              <a:ext cx="612067" cy="180020"/>
            </a:xfrm>
            <a:prstGeom prst="rect">
              <a:avLst/>
            </a:prstGeom>
            <a:noFill/>
          </p:spPr>
          <p:txBody>
            <a:bodyPr wrap="square" lIns="0" tIns="0" rIns="0" bIns="0" rtlCol="0">
              <a:noAutofit/>
            </a:bodyPr>
            <a:lstStyle/>
            <a:p>
              <a:pPr algn="r"/>
              <a:r>
                <a:rPr lang="en-US" sz="1000" b="1">
                  <a:solidFill>
                    <a:schemeClr val="accent1"/>
                  </a:solidFill>
                </a:rPr>
                <a:t>4 cm</a:t>
              </a:r>
            </a:p>
          </p:txBody>
        </p:sp>
        <p:sp>
          <p:nvSpPr>
            <p:cNvPr id="15" name="Textfeld 14">
              <a:extLst>
                <a:ext uri="{FF2B5EF4-FFF2-40B4-BE49-F238E27FC236}">
                  <a16:creationId xmlns:a16="http://schemas.microsoft.com/office/drawing/2014/main" id="{0B7EE9C5-9705-40E8-A918-12C4096B3956}"/>
                </a:ext>
              </a:extLst>
            </p:cNvPr>
            <p:cNvSpPr txBox="1"/>
            <p:nvPr userDrawn="1"/>
          </p:nvSpPr>
          <p:spPr bwMode="gray">
            <a:xfrm>
              <a:off x="-672799" y="1431090"/>
              <a:ext cx="612067" cy="180020"/>
            </a:xfrm>
            <a:prstGeom prst="rect">
              <a:avLst/>
            </a:prstGeom>
            <a:noFill/>
          </p:spPr>
          <p:txBody>
            <a:bodyPr wrap="square" lIns="0" tIns="0" rIns="0" bIns="0" rtlCol="0">
              <a:noAutofit/>
            </a:bodyPr>
            <a:lstStyle/>
            <a:p>
              <a:pPr algn="r"/>
              <a:r>
                <a:rPr lang="en-US" sz="1000" b="1">
                  <a:solidFill>
                    <a:schemeClr val="accent1"/>
                  </a:solidFill>
                </a:rPr>
                <a:t>3,95 cm</a:t>
              </a:r>
            </a:p>
          </p:txBody>
        </p:sp>
        <p:cxnSp>
          <p:nvCxnSpPr>
            <p:cNvPr id="14" name="Gerader Verbinder 13">
              <a:extLst>
                <a:ext uri="{FF2B5EF4-FFF2-40B4-BE49-F238E27FC236}">
                  <a16:creationId xmlns:a16="http://schemas.microsoft.com/office/drawing/2014/main" id="{0042E6E0-43C9-4DDF-8C55-E1C44D2C14E8}"/>
                </a:ext>
              </a:extLst>
            </p:cNvPr>
            <p:cNvCxnSpPr>
              <a:cxnSpLocks/>
            </p:cNvCxnSpPr>
            <p:nvPr userDrawn="1"/>
          </p:nvCxnSpPr>
          <p:spPr bwMode="gray">
            <a:xfrm rot="16200000" flipV="1">
              <a:off x="-276732" y="1210517"/>
              <a:ext cx="0" cy="432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F968221A-B238-4BBD-9634-39A0B73A49F2}"/>
                </a:ext>
              </a:extLst>
            </p:cNvPr>
            <p:cNvCxnSpPr>
              <a:cxnSpLocks/>
            </p:cNvCxnSpPr>
            <p:nvPr userDrawn="1"/>
          </p:nvCxnSpPr>
          <p:spPr bwMode="gray">
            <a:xfrm flipV="1">
              <a:off x="552000" y="-495436"/>
              <a:ext cx="0" cy="432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97502047-DB42-4A82-ABD7-A291F965A3AA}"/>
                </a:ext>
              </a:extLst>
            </p:cNvPr>
            <p:cNvSpPr txBox="1"/>
            <p:nvPr userDrawn="1"/>
          </p:nvSpPr>
          <p:spPr bwMode="gray">
            <a:xfrm>
              <a:off x="623392" y="-495436"/>
              <a:ext cx="612067" cy="180020"/>
            </a:xfrm>
            <a:prstGeom prst="rect">
              <a:avLst/>
            </a:prstGeom>
            <a:noFill/>
          </p:spPr>
          <p:txBody>
            <a:bodyPr wrap="square" lIns="0" tIns="0" rIns="0" bIns="0" rtlCol="0">
              <a:noAutofit/>
            </a:bodyPr>
            <a:lstStyle/>
            <a:p>
              <a:r>
                <a:rPr lang="en-US" sz="1000" b="1">
                  <a:solidFill>
                    <a:schemeClr val="accent1"/>
                  </a:solidFill>
                </a:rPr>
                <a:t>1,53 cm</a:t>
              </a:r>
            </a:p>
          </p:txBody>
        </p:sp>
        <p:cxnSp>
          <p:nvCxnSpPr>
            <p:cNvPr id="12" name="Gerader Verbinder 11">
              <a:extLst>
                <a:ext uri="{FF2B5EF4-FFF2-40B4-BE49-F238E27FC236}">
                  <a16:creationId xmlns:a16="http://schemas.microsoft.com/office/drawing/2014/main" id="{0DB70A9F-9CFD-4405-A8F0-C92B42D4A556}"/>
                </a:ext>
              </a:extLst>
            </p:cNvPr>
            <p:cNvCxnSpPr>
              <a:cxnSpLocks/>
            </p:cNvCxnSpPr>
            <p:nvPr userDrawn="1"/>
          </p:nvCxnSpPr>
          <p:spPr bwMode="gray">
            <a:xfrm flipV="1">
              <a:off x="11640000" y="-495436"/>
              <a:ext cx="0" cy="432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85DB998A-F6FA-450A-9DCC-916D28ACD7E2}"/>
                </a:ext>
              </a:extLst>
            </p:cNvPr>
            <p:cNvSpPr txBox="1"/>
            <p:nvPr userDrawn="1"/>
          </p:nvSpPr>
          <p:spPr bwMode="gray">
            <a:xfrm>
              <a:off x="11711392" y="-495436"/>
              <a:ext cx="612067" cy="180020"/>
            </a:xfrm>
            <a:prstGeom prst="rect">
              <a:avLst/>
            </a:prstGeom>
            <a:noFill/>
          </p:spPr>
          <p:txBody>
            <a:bodyPr wrap="square" lIns="0" tIns="0" rIns="0" bIns="0" rtlCol="0">
              <a:noAutofit/>
            </a:bodyPr>
            <a:lstStyle/>
            <a:p>
              <a:r>
                <a:rPr lang="en-US" sz="1000" b="1">
                  <a:solidFill>
                    <a:schemeClr val="accent1"/>
                  </a:solidFill>
                </a:rPr>
                <a:t>32,33 cm</a:t>
              </a:r>
            </a:p>
          </p:txBody>
        </p:sp>
        <p:cxnSp>
          <p:nvCxnSpPr>
            <p:cNvPr id="16" name="Gerader Verbinder 15">
              <a:extLst>
                <a:ext uri="{FF2B5EF4-FFF2-40B4-BE49-F238E27FC236}">
                  <a16:creationId xmlns:a16="http://schemas.microsoft.com/office/drawing/2014/main" id="{2713372E-FCF0-4AA0-AE3D-FA934BCFEBE6}"/>
                </a:ext>
              </a:extLst>
            </p:cNvPr>
            <p:cNvCxnSpPr>
              <a:cxnSpLocks/>
            </p:cNvCxnSpPr>
            <p:nvPr userDrawn="1"/>
          </p:nvCxnSpPr>
          <p:spPr bwMode="gray">
            <a:xfrm rot="16200000" flipV="1">
              <a:off x="-276732" y="1440000"/>
              <a:ext cx="0" cy="432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ECFF77C9-3351-4CB4-A06D-644C00C719C6}"/>
                </a:ext>
              </a:extLst>
            </p:cNvPr>
            <p:cNvCxnSpPr>
              <a:cxnSpLocks/>
            </p:cNvCxnSpPr>
            <p:nvPr userDrawn="1"/>
          </p:nvCxnSpPr>
          <p:spPr bwMode="gray">
            <a:xfrm rot="16200000" flipV="1">
              <a:off x="-276732" y="5688000"/>
              <a:ext cx="0" cy="432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09ACDCB2-BBC8-49AE-BEB7-4488D1132FC2}"/>
                </a:ext>
              </a:extLst>
            </p:cNvPr>
            <p:cNvSpPr txBox="1"/>
            <p:nvPr userDrawn="1"/>
          </p:nvSpPr>
          <p:spPr bwMode="gray">
            <a:xfrm>
              <a:off x="-672799" y="5913276"/>
              <a:ext cx="612067" cy="180020"/>
            </a:xfrm>
            <a:prstGeom prst="rect">
              <a:avLst/>
            </a:prstGeom>
            <a:noFill/>
          </p:spPr>
          <p:txBody>
            <a:bodyPr wrap="square" lIns="0" tIns="0" rIns="0" bIns="0" rtlCol="0">
              <a:noAutofit/>
            </a:bodyPr>
            <a:lstStyle/>
            <a:p>
              <a:pPr algn="r"/>
              <a:r>
                <a:rPr lang="en-US" sz="1000" b="1">
                  <a:solidFill>
                    <a:schemeClr val="accent1"/>
                  </a:solidFill>
                </a:rPr>
                <a:t>15,8 cm</a:t>
              </a:r>
            </a:p>
          </p:txBody>
        </p:sp>
        <p:cxnSp>
          <p:nvCxnSpPr>
            <p:cNvPr id="20" name="Gerader Verbinder 19">
              <a:extLst>
                <a:ext uri="{FF2B5EF4-FFF2-40B4-BE49-F238E27FC236}">
                  <a16:creationId xmlns:a16="http://schemas.microsoft.com/office/drawing/2014/main" id="{07AAEDE8-6BA8-4CE0-93F1-554891D21FCE}"/>
                </a:ext>
              </a:extLst>
            </p:cNvPr>
            <p:cNvCxnSpPr>
              <a:cxnSpLocks/>
            </p:cNvCxnSpPr>
            <p:nvPr userDrawn="1"/>
          </p:nvCxnSpPr>
          <p:spPr bwMode="gray">
            <a:xfrm rot="16200000" flipV="1">
              <a:off x="-276732" y="103808"/>
              <a:ext cx="0" cy="432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2195362F-0F10-4690-98AC-3CCB4FFE61AB}"/>
                </a:ext>
              </a:extLst>
            </p:cNvPr>
            <p:cNvSpPr txBox="1"/>
            <p:nvPr userDrawn="1"/>
          </p:nvSpPr>
          <p:spPr bwMode="gray">
            <a:xfrm>
              <a:off x="-672799" y="324381"/>
              <a:ext cx="612067" cy="180020"/>
            </a:xfrm>
            <a:prstGeom prst="rect">
              <a:avLst/>
            </a:prstGeom>
            <a:noFill/>
          </p:spPr>
          <p:txBody>
            <a:bodyPr wrap="square" lIns="0" tIns="0" rIns="0" bIns="0" rtlCol="0">
              <a:noAutofit/>
            </a:bodyPr>
            <a:lstStyle/>
            <a:p>
              <a:pPr algn="r"/>
              <a:r>
                <a:rPr lang="en-US" sz="1000" b="1">
                  <a:solidFill>
                    <a:schemeClr val="accent1"/>
                  </a:solidFill>
                </a:rPr>
                <a:t>1,0 cm</a:t>
              </a:r>
            </a:p>
          </p:txBody>
        </p:sp>
        <p:cxnSp>
          <p:nvCxnSpPr>
            <p:cNvPr id="22" name="Gerader Verbinder 21">
              <a:extLst>
                <a:ext uri="{FF2B5EF4-FFF2-40B4-BE49-F238E27FC236}">
                  <a16:creationId xmlns:a16="http://schemas.microsoft.com/office/drawing/2014/main" id="{C1A52858-08AE-4737-874C-DEB20E4C015A}"/>
                </a:ext>
              </a:extLst>
            </p:cNvPr>
            <p:cNvCxnSpPr>
              <a:cxnSpLocks/>
            </p:cNvCxnSpPr>
            <p:nvPr userDrawn="1"/>
          </p:nvCxnSpPr>
          <p:spPr bwMode="gray">
            <a:xfrm rot="16200000" flipV="1">
              <a:off x="12498033" y="5904019"/>
              <a:ext cx="0" cy="432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1A137784-0612-4D3D-A998-6948F7CFA316}"/>
                </a:ext>
              </a:extLst>
            </p:cNvPr>
            <p:cNvSpPr txBox="1"/>
            <p:nvPr userDrawn="1"/>
          </p:nvSpPr>
          <p:spPr bwMode="gray">
            <a:xfrm>
              <a:off x="12282033" y="6159252"/>
              <a:ext cx="612067" cy="180020"/>
            </a:xfrm>
            <a:prstGeom prst="rect">
              <a:avLst/>
            </a:prstGeom>
            <a:noFill/>
          </p:spPr>
          <p:txBody>
            <a:bodyPr wrap="square" lIns="0" tIns="0" rIns="0" bIns="0" rtlCol="0">
              <a:noAutofit/>
            </a:bodyPr>
            <a:lstStyle/>
            <a:p>
              <a:pPr algn="l"/>
              <a:r>
                <a:rPr lang="en-US" sz="1000" b="1">
                  <a:solidFill>
                    <a:schemeClr val="accent1"/>
                  </a:solidFill>
                </a:rPr>
                <a:t>16,4 cm</a:t>
              </a:r>
            </a:p>
          </p:txBody>
        </p:sp>
        <p:cxnSp>
          <p:nvCxnSpPr>
            <p:cNvPr id="25" name="Gerader Verbinder 24">
              <a:extLst>
                <a:ext uri="{FF2B5EF4-FFF2-40B4-BE49-F238E27FC236}">
                  <a16:creationId xmlns:a16="http://schemas.microsoft.com/office/drawing/2014/main" id="{520CD520-80D3-4F94-8D7B-B88D75C4228C}"/>
                </a:ext>
              </a:extLst>
            </p:cNvPr>
            <p:cNvCxnSpPr>
              <a:cxnSpLocks/>
            </p:cNvCxnSpPr>
            <p:nvPr userDrawn="1"/>
          </p:nvCxnSpPr>
          <p:spPr bwMode="gray">
            <a:xfrm flipV="1">
              <a:off x="11640000" y="6962964"/>
              <a:ext cx="0" cy="432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384CC547-90D6-43BD-BEAD-B96B435857C3}"/>
                </a:ext>
              </a:extLst>
            </p:cNvPr>
            <p:cNvSpPr txBox="1"/>
            <p:nvPr userDrawn="1"/>
          </p:nvSpPr>
          <p:spPr bwMode="gray">
            <a:xfrm>
              <a:off x="11711392" y="7272675"/>
              <a:ext cx="612067" cy="180020"/>
            </a:xfrm>
            <a:prstGeom prst="rect">
              <a:avLst/>
            </a:prstGeom>
            <a:noFill/>
          </p:spPr>
          <p:txBody>
            <a:bodyPr wrap="square" lIns="0" tIns="0" rIns="0" bIns="0" rtlCol="0">
              <a:noAutofit/>
            </a:bodyPr>
            <a:lstStyle/>
            <a:p>
              <a:r>
                <a:rPr lang="en-US" sz="1000" b="1">
                  <a:solidFill>
                    <a:schemeClr val="accent1"/>
                  </a:solidFill>
                </a:rPr>
                <a:t>32,33 cm</a:t>
              </a:r>
            </a:p>
          </p:txBody>
        </p:sp>
        <p:cxnSp>
          <p:nvCxnSpPr>
            <p:cNvPr id="27" name="Gerader Verbinder 26">
              <a:extLst>
                <a:ext uri="{FF2B5EF4-FFF2-40B4-BE49-F238E27FC236}">
                  <a16:creationId xmlns:a16="http://schemas.microsoft.com/office/drawing/2014/main" id="{D9684E43-685F-41AF-9CFF-DE0D43B2C29F}"/>
                </a:ext>
              </a:extLst>
            </p:cNvPr>
            <p:cNvCxnSpPr>
              <a:cxnSpLocks/>
            </p:cNvCxnSpPr>
            <p:nvPr userDrawn="1"/>
          </p:nvCxnSpPr>
          <p:spPr bwMode="gray">
            <a:xfrm flipV="1">
              <a:off x="552000" y="6962964"/>
              <a:ext cx="0" cy="432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B677D256-24A5-4FF9-BBE3-9662DB1C559B}"/>
                </a:ext>
              </a:extLst>
            </p:cNvPr>
            <p:cNvSpPr txBox="1"/>
            <p:nvPr userDrawn="1"/>
          </p:nvSpPr>
          <p:spPr bwMode="gray">
            <a:xfrm>
              <a:off x="623392" y="7272675"/>
              <a:ext cx="612067" cy="57731"/>
            </a:xfrm>
            <a:prstGeom prst="rect">
              <a:avLst/>
            </a:prstGeom>
            <a:noFill/>
          </p:spPr>
          <p:txBody>
            <a:bodyPr wrap="square" lIns="0" tIns="0" rIns="0" bIns="0" rtlCol="0">
              <a:noAutofit/>
            </a:bodyPr>
            <a:lstStyle/>
            <a:p>
              <a:r>
                <a:rPr lang="en-US" sz="1000" b="1">
                  <a:solidFill>
                    <a:schemeClr val="accent1"/>
                  </a:solidFill>
                </a:rPr>
                <a:t>1,53 cm</a:t>
              </a:r>
            </a:p>
          </p:txBody>
        </p:sp>
        <p:cxnSp>
          <p:nvCxnSpPr>
            <p:cNvPr id="29" name="Gerader Verbinder 28">
              <a:extLst>
                <a:ext uri="{FF2B5EF4-FFF2-40B4-BE49-F238E27FC236}">
                  <a16:creationId xmlns:a16="http://schemas.microsoft.com/office/drawing/2014/main" id="{B2A68410-E8E1-412C-9535-9AEA23E1F1A6}"/>
                </a:ext>
              </a:extLst>
            </p:cNvPr>
            <p:cNvCxnSpPr>
              <a:cxnSpLocks/>
            </p:cNvCxnSpPr>
            <p:nvPr userDrawn="1"/>
          </p:nvCxnSpPr>
          <p:spPr bwMode="gray">
            <a:xfrm rot="16200000" flipV="1">
              <a:off x="-276732" y="6120000"/>
              <a:ext cx="0" cy="432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Textfeld 29">
              <a:extLst>
                <a:ext uri="{FF2B5EF4-FFF2-40B4-BE49-F238E27FC236}">
                  <a16:creationId xmlns:a16="http://schemas.microsoft.com/office/drawing/2014/main" id="{5741D1A6-565C-4247-9E3A-362F271C3D9A}"/>
                </a:ext>
              </a:extLst>
            </p:cNvPr>
            <p:cNvSpPr txBox="1"/>
            <p:nvPr userDrawn="1"/>
          </p:nvSpPr>
          <p:spPr bwMode="gray">
            <a:xfrm>
              <a:off x="-672799" y="6353599"/>
              <a:ext cx="612067" cy="180020"/>
            </a:xfrm>
            <a:prstGeom prst="rect">
              <a:avLst/>
            </a:prstGeom>
            <a:noFill/>
          </p:spPr>
          <p:txBody>
            <a:bodyPr wrap="square" lIns="0" tIns="0" rIns="0" bIns="0" rtlCol="0">
              <a:noAutofit/>
            </a:bodyPr>
            <a:lstStyle/>
            <a:p>
              <a:pPr algn="r"/>
              <a:r>
                <a:rPr lang="en-US" sz="1000" b="1">
                  <a:solidFill>
                    <a:schemeClr val="accent1"/>
                  </a:solidFill>
                </a:rPr>
                <a:t>17 cm</a:t>
              </a:r>
            </a:p>
          </p:txBody>
        </p:sp>
      </p:grpSp>
      <p:sp>
        <p:nvSpPr>
          <p:cNvPr id="2" name="Titelplatzhalter 1">
            <a:extLst>
              <a:ext uri="{FF2B5EF4-FFF2-40B4-BE49-F238E27FC236}">
                <a16:creationId xmlns:a16="http://schemas.microsoft.com/office/drawing/2014/main" id="{1E2B96C0-7B9C-45D3-B4AF-EFB5A97B8926}"/>
              </a:ext>
            </a:extLst>
          </p:cNvPr>
          <p:cNvSpPr>
            <a:spLocks noGrp="1"/>
          </p:cNvSpPr>
          <p:nvPr userDrawn="1">
            <p:ph type="title"/>
          </p:nvPr>
        </p:nvSpPr>
        <p:spPr bwMode="gray">
          <a:xfrm>
            <a:off x="552000" y="324000"/>
            <a:ext cx="11088000" cy="792000"/>
          </a:xfrm>
          <a:prstGeom prst="rect">
            <a:avLst/>
          </a:prstGeom>
        </p:spPr>
        <p:txBody>
          <a:bodyPr vert="horz" lIns="0" tIns="0" rIns="0" bIns="0" rtlCol="0" anchor="b" anchorCtr="0">
            <a:noAutofit/>
          </a:bodyPr>
          <a:lstStyle/>
          <a:p>
            <a:pPr lvl="0"/>
            <a:r>
              <a:rPr lang="en-US"/>
              <a:t>Click to edit Master title style</a:t>
            </a:r>
            <a:endParaRPr lang="de-DE"/>
          </a:p>
        </p:txBody>
      </p:sp>
      <p:sp>
        <p:nvSpPr>
          <p:cNvPr id="5" name="Fußzeilenplatzhalter 4">
            <a:extLst>
              <a:ext uri="{FF2B5EF4-FFF2-40B4-BE49-F238E27FC236}">
                <a16:creationId xmlns:a16="http://schemas.microsoft.com/office/drawing/2014/main" id="{2834C609-FC8B-404D-965F-3B5B7B949655}"/>
              </a:ext>
            </a:extLst>
          </p:cNvPr>
          <p:cNvSpPr>
            <a:spLocks noGrp="1"/>
          </p:cNvSpPr>
          <p:nvPr userDrawn="1">
            <p:ph type="ftr" sz="quarter" idx="3"/>
          </p:nvPr>
        </p:nvSpPr>
        <p:spPr bwMode="gray">
          <a:xfrm>
            <a:off x="929425" y="6336000"/>
            <a:ext cx="6480000" cy="180000"/>
          </a:xfrm>
          <a:prstGeom prst="rect">
            <a:avLst/>
          </a:prstGeom>
        </p:spPr>
        <p:txBody>
          <a:bodyPr vert="horz" lIns="0" tIns="0" rIns="0" bIns="0" rtlCol="0" anchor="t" anchorCtr="0">
            <a:noAutofit/>
          </a:bodyPr>
          <a:lstStyle>
            <a:lvl1pPr>
              <a:defRPr lang="de-DE" sz="1200">
                <a:solidFill>
                  <a:schemeClr val="bg1"/>
                </a:solidFill>
              </a:defRPr>
            </a:lvl1pPr>
          </a:lstStyle>
          <a:p>
            <a:r>
              <a:rPr lang="de-DE"/>
              <a:t>© SCHOTT AG, Konkretisierung VBGNext, SKp, TSI-9</a:t>
            </a:r>
            <a:endParaRPr lang="en-US"/>
          </a:p>
        </p:txBody>
      </p:sp>
      <p:sp>
        <p:nvSpPr>
          <p:cNvPr id="6" name="Foliennummernplatzhalter 5">
            <a:extLst>
              <a:ext uri="{FF2B5EF4-FFF2-40B4-BE49-F238E27FC236}">
                <a16:creationId xmlns:a16="http://schemas.microsoft.com/office/drawing/2014/main" id="{8C994525-56AC-455F-BC4C-6B82466448FC}"/>
              </a:ext>
            </a:extLst>
          </p:cNvPr>
          <p:cNvSpPr>
            <a:spLocks noGrp="1"/>
          </p:cNvSpPr>
          <p:nvPr userDrawn="1">
            <p:ph type="sldNum" sz="quarter" idx="4"/>
          </p:nvPr>
        </p:nvSpPr>
        <p:spPr bwMode="gray">
          <a:xfrm>
            <a:off x="552000" y="6336000"/>
            <a:ext cx="286200" cy="180000"/>
          </a:xfrm>
          <a:prstGeom prst="rect">
            <a:avLst/>
          </a:prstGeom>
        </p:spPr>
        <p:txBody>
          <a:bodyPr vert="horz" lIns="0" tIns="0" rIns="0" bIns="0" rtlCol="0" anchor="t" anchorCtr="0">
            <a:noAutofit/>
          </a:bodyPr>
          <a:lstStyle>
            <a:lvl1pPr algn="l">
              <a:defRPr lang="de-DE" sz="1200" b="1" smtClean="0">
                <a:solidFill>
                  <a:schemeClr val="bg1"/>
                </a:solidFill>
              </a:defRPr>
            </a:lvl1pPr>
          </a:lstStyle>
          <a:p>
            <a:fld id="{7245A306-5EF2-4083-AB9E-2472D641A29E}" type="slidenum">
              <a:rPr lang="de-DE" smtClean="0"/>
              <a:pPr/>
              <a:t>‹Nr.›</a:t>
            </a:fld>
            <a:endParaRPr lang="de-DE"/>
          </a:p>
        </p:txBody>
      </p:sp>
      <p:pic>
        <p:nvPicPr>
          <p:cNvPr id="8" name="Grafik 7">
            <a:extLst>
              <a:ext uri="{FF2B5EF4-FFF2-40B4-BE49-F238E27FC236}">
                <a16:creationId xmlns:a16="http://schemas.microsoft.com/office/drawing/2014/main" id="{3EB69F74-62B3-4955-A2EB-BA700197F9DE}"/>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p:blipFill>
        <p:spPr bwMode="gray">
          <a:xfrm>
            <a:off x="10164036" y="6120018"/>
            <a:ext cx="1475964" cy="737982"/>
          </a:xfrm>
          <a:prstGeom prst="rect">
            <a:avLst/>
          </a:prstGeom>
        </p:spPr>
      </p:pic>
      <p:sp>
        <p:nvSpPr>
          <p:cNvPr id="24" name="Textplatzhalter 23">
            <a:extLst>
              <a:ext uri="{FF2B5EF4-FFF2-40B4-BE49-F238E27FC236}">
                <a16:creationId xmlns:a16="http://schemas.microsoft.com/office/drawing/2014/main" id="{5BC9DC29-A2D1-4F4B-95AD-BB46DCA0E96A}"/>
              </a:ext>
            </a:extLst>
          </p:cNvPr>
          <p:cNvSpPr>
            <a:spLocks noGrp="1"/>
          </p:cNvSpPr>
          <p:nvPr userDrawn="1">
            <p:ph type="body" idx="1"/>
          </p:nvPr>
        </p:nvSpPr>
        <p:spPr bwMode="gray">
          <a:xfrm>
            <a:off x="552000" y="1656000"/>
            <a:ext cx="11088000" cy="4248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3" name="Fußzeilenplatzhalter 4" title="NovaPathClassification">
            <a:extLst>
              <a:ext uri="{FF2B5EF4-FFF2-40B4-BE49-F238E27FC236}">
                <a16:creationId xmlns:a16="http://schemas.microsoft.com/office/drawing/2014/main" id="{2834C609-FC8B-404D-965F-3B5B7B949655}"/>
              </a:ext>
            </a:extLst>
          </p:cNvPr>
          <p:cNvSpPr txBox="1">
            <a:spLocks/>
          </p:cNvSpPr>
          <p:nvPr userDrawn="1"/>
        </p:nvSpPr>
        <p:spPr bwMode="gray">
          <a:xfrm>
            <a:off x="542925" y="6547813"/>
            <a:ext cx="681661" cy="180000"/>
          </a:xfrm>
          <a:prstGeom prst="rect">
            <a:avLst/>
          </a:prstGeom>
        </p:spPr>
        <p:txBody>
          <a:bodyPr vert="horz" lIns="0" tIns="0" rIns="0" bIns="0" rtlCol="0" anchor="t" anchorCtr="0">
            <a:noAutofit/>
          </a:bodyPr>
          <a:lstStyle>
            <a:defPPr>
              <a:defRPr lang="de-DE"/>
            </a:defPPr>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Tree>
    <p:extLst>
      <p:ext uri="{BB962C8B-B14F-4D97-AF65-F5344CB8AC3E}">
        <p14:creationId xmlns:p14="http://schemas.microsoft.com/office/powerpoint/2010/main" val="231360855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lang="de-DE" sz="3200" b="1" kern="1200">
          <a:solidFill>
            <a:schemeClr val="bg1"/>
          </a:solidFill>
          <a:latin typeface="+mj-lt"/>
          <a:ea typeface="+mj-ea"/>
          <a:cs typeface="+mj-cs"/>
        </a:defRPr>
      </a:lvl1pPr>
    </p:titleStyle>
    <p:bodyStyle>
      <a:lvl1pPr marL="270000" indent="-270000" algn="l" defTabSz="914400" rtl="0" eaLnBrk="1" latinLnBrk="0" hangingPunct="1">
        <a:lnSpc>
          <a:spcPct val="90000"/>
        </a:lnSpc>
        <a:spcBef>
          <a:spcPts val="800"/>
        </a:spcBef>
        <a:buClr>
          <a:schemeClr val="bg1"/>
        </a:buClr>
        <a:buFont typeface="Wingdings" panose="05000000000000000000" pitchFamily="2" charset="2"/>
        <a:buChar char="§"/>
        <a:defRPr lang="de-DE" sz="1600" kern="1200">
          <a:solidFill>
            <a:schemeClr val="bg1"/>
          </a:solidFill>
          <a:latin typeface="+mn-lt"/>
          <a:ea typeface="+mn-ea"/>
          <a:cs typeface="+mn-cs"/>
        </a:defRPr>
      </a:lvl1pPr>
      <a:lvl2pPr marL="720000" indent="-270000" algn="l" defTabSz="914400" rtl="0" eaLnBrk="1" latinLnBrk="0" hangingPunct="1">
        <a:lnSpc>
          <a:spcPct val="90000"/>
        </a:lnSpc>
        <a:spcBef>
          <a:spcPts val="800"/>
        </a:spcBef>
        <a:buFont typeface="Symbol" panose="05050102010706020507" pitchFamily="18" charset="2"/>
        <a:buChar char="-"/>
        <a:defRPr lang="de-DE" sz="1600" kern="1200">
          <a:solidFill>
            <a:schemeClr val="bg1"/>
          </a:solidFill>
          <a:latin typeface="+mn-lt"/>
          <a:ea typeface="+mn-ea"/>
          <a:cs typeface="+mn-cs"/>
        </a:defRPr>
      </a:lvl2pPr>
      <a:lvl3pPr marL="1080000" indent="-270000" algn="l" defTabSz="914400" rtl="0" eaLnBrk="1" latinLnBrk="0" hangingPunct="1">
        <a:lnSpc>
          <a:spcPct val="90000"/>
        </a:lnSpc>
        <a:spcBef>
          <a:spcPts val="800"/>
        </a:spcBef>
        <a:buFont typeface="Symbol" panose="05050102010706020507" pitchFamily="18" charset="2"/>
        <a:buChar char="-"/>
        <a:defRPr lang="de-DE" sz="1400" kern="1200">
          <a:solidFill>
            <a:schemeClr val="bg1"/>
          </a:solidFill>
          <a:latin typeface="+mn-lt"/>
          <a:ea typeface="+mn-ea"/>
          <a:cs typeface="+mn-cs"/>
        </a:defRPr>
      </a:lvl3pPr>
      <a:lvl4pPr marL="1440000" indent="-270000" algn="l" defTabSz="914400" rtl="0" eaLnBrk="1" latinLnBrk="0" hangingPunct="1">
        <a:lnSpc>
          <a:spcPct val="90000"/>
        </a:lnSpc>
        <a:spcBef>
          <a:spcPts val="800"/>
        </a:spcBef>
        <a:buFont typeface="Symbol" panose="05050102010706020507" pitchFamily="18" charset="2"/>
        <a:buChar char="-"/>
        <a:defRPr lang="de-DE" sz="1200" kern="1200">
          <a:solidFill>
            <a:schemeClr val="bg1"/>
          </a:solidFill>
          <a:latin typeface="+mn-lt"/>
          <a:ea typeface="+mn-ea"/>
          <a:cs typeface="+mn-cs"/>
        </a:defRPr>
      </a:lvl4pPr>
      <a:lvl5pPr marL="1800000" indent="-270000" algn="l" defTabSz="914400" rtl="0" eaLnBrk="1" latinLnBrk="0" hangingPunct="1">
        <a:lnSpc>
          <a:spcPct val="90000"/>
        </a:lnSpc>
        <a:spcBef>
          <a:spcPts val="800"/>
        </a:spcBef>
        <a:buFont typeface="Symbol" panose="05050102010706020507" pitchFamily="18" charset="2"/>
        <a:buChar char="-"/>
        <a:defRPr lang="de-DE"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2" userDrawn="1">
          <p15:clr>
            <a:srgbClr val="F26B43"/>
          </p15:clr>
        </p15:guide>
        <p15:guide id="2" orient="horz" pos="1038" userDrawn="1">
          <p15:clr>
            <a:srgbClr val="F26B43"/>
          </p15:clr>
        </p15:guide>
        <p15:guide id="3" orient="horz" pos="901" userDrawn="1">
          <p15:clr>
            <a:srgbClr val="F26B43"/>
          </p15:clr>
        </p15:guide>
        <p15:guide id="4" orient="horz" pos="200" userDrawn="1">
          <p15:clr>
            <a:srgbClr val="F26B43"/>
          </p15:clr>
        </p15:guide>
        <p15:guide id="5" orient="horz" pos="3724" userDrawn="1">
          <p15:clr>
            <a:srgbClr val="F26B43"/>
          </p15:clr>
        </p15:guide>
        <p15:guide id="6" pos="7334" userDrawn="1">
          <p15:clr>
            <a:srgbClr val="F26B43"/>
          </p15:clr>
        </p15:guide>
        <p15:guide id="7" orient="horz" pos="3855" userDrawn="1">
          <p15:clr>
            <a:srgbClr val="F26B43"/>
          </p15:clr>
        </p15:guide>
        <p15:guide id="8" orient="horz" pos="398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hyperlink" Target="https://www.learningsnacks.de/share/318811/47b68ae2530cae35b37b03e08e0b2fcb49b2cc2c"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platzhalter 13">
            <a:extLst>
              <a:ext uri="{FF2B5EF4-FFF2-40B4-BE49-F238E27FC236}">
                <a16:creationId xmlns:a16="http://schemas.microsoft.com/office/drawing/2014/main" id="{BC65894F-373F-EE99-A8E5-D2029F825716}"/>
              </a:ext>
            </a:extLst>
          </p:cNvPr>
          <p:cNvPicPr>
            <a:picLocks noGrp="1" noChangeAspect="1"/>
          </p:cNvPicPr>
          <p:nvPr>
            <p:ph type="pic" sz="quarter" idx="13"/>
          </p:nvPr>
        </p:nvPicPr>
        <p:blipFill>
          <a:blip r:embed="rId2"/>
          <a:srcRect t="12500" b="12500"/>
          <a:stretch/>
        </p:blipFill>
        <p:spPr/>
      </p:pic>
      <p:sp>
        <p:nvSpPr>
          <p:cNvPr id="16" name="Textplatzhalter 15">
            <a:extLst>
              <a:ext uri="{FF2B5EF4-FFF2-40B4-BE49-F238E27FC236}">
                <a16:creationId xmlns:a16="http://schemas.microsoft.com/office/drawing/2014/main" id="{DE2C79D4-CE11-D5C0-FE69-ACA168D320AC}"/>
              </a:ext>
            </a:extLst>
          </p:cNvPr>
          <p:cNvSpPr>
            <a:spLocks noGrp="1"/>
          </p:cNvSpPr>
          <p:nvPr>
            <p:ph type="body" sz="quarter" idx="18"/>
          </p:nvPr>
        </p:nvSpPr>
        <p:spPr/>
        <p:txBody>
          <a:bodyPr/>
          <a:lstStyle/>
          <a:p>
            <a:endParaRPr lang="de-DE"/>
          </a:p>
        </p:txBody>
      </p:sp>
      <p:sp>
        <p:nvSpPr>
          <p:cNvPr id="15" name="Textplatzhalter 14">
            <a:extLst>
              <a:ext uri="{FF2B5EF4-FFF2-40B4-BE49-F238E27FC236}">
                <a16:creationId xmlns:a16="http://schemas.microsoft.com/office/drawing/2014/main" id="{1E66B2A5-C34E-BDE4-FDCB-86227F231871}"/>
              </a:ext>
            </a:extLst>
          </p:cNvPr>
          <p:cNvSpPr>
            <a:spLocks noGrp="1"/>
          </p:cNvSpPr>
          <p:nvPr>
            <p:ph type="body" sz="quarter" idx="16"/>
          </p:nvPr>
        </p:nvSpPr>
        <p:spPr/>
        <p:txBody>
          <a:bodyPr/>
          <a:lstStyle/>
          <a:p>
            <a:endParaRPr lang="de-DE"/>
          </a:p>
        </p:txBody>
      </p:sp>
      <p:sp>
        <p:nvSpPr>
          <p:cNvPr id="17" name="Textplatzhalter 16">
            <a:extLst>
              <a:ext uri="{FF2B5EF4-FFF2-40B4-BE49-F238E27FC236}">
                <a16:creationId xmlns:a16="http://schemas.microsoft.com/office/drawing/2014/main" id="{D8239BB1-7352-E74D-016B-6C1581EFFC73}"/>
              </a:ext>
            </a:extLst>
          </p:cNvPr>
          <p:cNvSpPr>
            <a:spLocks noGrp="1"/>
          </p:cNvSpPr>
          <p:nvPr>
            <p:ph type="body" sz="quarter" idx="19"/>
          </p:nvPr>
        </p:nvSpPr>
        <p:spPr>
          <a:xfrm>
            <a:off x="554266" y="2663301"/>
            <a:ext cx="11087550" cy="2051796"/>
          </a:xfrm>
        </p:spPr>
        <p:txBody>
          <a:bodyPr/>
          <a:lstStyle/>
          <a:p>
            <a:r>
              <a:rPr lang="de-DE"/>
              <a:t>Azubi Sicherheitswoche &amp;  Ausbildung zum „Azubi-</a:t>
            </a:r>
            <a:r>
              <a:rPr lang="de-DE" err="1"/>
              <a:t>Sibe</a:t>
            </a:r>
            <a:r>
              <a:rPr lang="de-DE"/>
              <a:t>“</a:t>
            </a:r>
          </a:p>
        </p:txBody>
      </p:sp>
      <p:sp>
        <p:nvSpPr>
          <p:cNvPr id="7" name="Fußzeilenplatzhalter 6">
            <a:extLst>
              <a:ext uri="{FF2B5EF4-FFF2-40B4-BE49-F238E27FC236}">
                <a16:creationId xmlns:a16="http://schemas.microsoft.com/office/drawing/2014/main" id="{669085D2-640D-3E95-6E81-1571F9C44345}"/>
              </a:ext>
            </a:extLst>
          </p:cNvPr>
          <p:cNvSpPr>
            <a:spLocks noGrp="1"/>
          </p:cNvSpPr>
          <p:nvPr>
            <p:ph type="ftr" sz="quarter" idx="21"/>
          </p:nvPr>
        </p:nvSpPr>
        <p:spPr/>
        <p:txBody>
          <a:bodyPr/>
          <a:lstStyle/>
          <a:p>
            <a:r>
              <a:rPr lang="de-DE"/>
              <a:t>© SCHOTT AG, Konzept Azubi Arbeitssicherheitswoche, Azubi Sicherheitsbeauftragte</a:t>
            </a:r>
            <a:endParaRPr lang="en-US"/>
          </a:p>
        </p:txBody>
      </p:sp>
    </p:spTree>
    <p:extLst>
      <p:ext uri="{BB962C8B-B14F-4D97-AF65-F5344CB8AC3E}">
        <p14:creationId xmlns:p14="http://schemas.microsoft.com/office/powerpoint/2010/main" val="1977924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a:extLst>
              <a:ext uri="{FF2B5EF4-FFF2-40B4-BE49-F238E27FC236}">
                <a16:creationId xmlns:a16="http://schemas.microsoft.com/office/drawing/2014/main" id="{4FF48295-5C47-3B67-0B29-D720DB572127}"/>
              </a:ext>
            </a:extLst>
          </p:cNvPr>
          <p:cNvPicPr>
            <a:picLocks noGrp="1" noChangeAspect="1"/>
          </p:cNvPicPr>
          <p:nvPr>
            <p:ph idx="1"/>
          </p:nvPr>
        </p:nvPicPr>
        <p:blipFill>
          <a:blip r:embed="rId2"/>
          <a:stretch>
            <a:fillRect/>
          </a:stretch>
        </p:blipFill>
        <p:spPr>
          <a:xfrm>
            <a:off x="2463927" y="1448503"/>
            <a:ext cx="3190296" cy="4669722"/>
          </a:xfrm>
          <a:ln>
            <a:solidFill>
              <a:schemeClr val="accent1"/>
            </a:solidFill>
          </a:ln>
        </p:spPr>
      </p:pic>
      <p:sp>
        <p:nvSpPr>
          <p:cNvPr id="4" name="Foliennummernplatzhalter 3">
            <a:extLst>
              <a:ext uri="{FF2B5EF4-FFF2-40B4-BE49-F238E27FC236}">
                <a16:creationId xmlns:a16="http://schemas.microsoft.com/office/drawing/2014/main" id="{521E63A3-B19F-E515-38BF-C8D8742A741F}"/>
              </a:ext>
            </a:extLst>
          </p:cNvPr>
          <p:cNvSpPr>
            <a:spLocks noGrp="1"/>
          </p:cNvSpPr>
          <p:nvPr>
            <p:ph type="sldNum" sz="quarter" idx="12"/>
          </p:nvPr>
        </p:nvSpPr>
        <p:spPr/>
        <p:txBody>
          <a:bodyPr/>
          <a:lstStyle/>
          <a:p>
            <a:fld id="{5451D7F1-8117-4C01-ADFC-C0DE525789EF}" type="slidenum">
              <a:rPr lang="en-US" smtClean="0"/>
              <a:t>10</a:t>
            </a:fld>
            <a:endParaRPr lang="en-US"/>
          </a:p>
        </p:txBody>
      </p:sp>
      <p:sp>
        <p:nvSpPr>
          <p:cNvPr id="6" name="Titel 5">
            <a:extLst>
              <a:ext uri="{FF2B5EF4-FFF2-40B4-BE49-F238E27FC236}">
                <a16:creationId xmlns:a16="http://schemas.microsoft.com/office/drawing/2014/main" id="{03B7E991-AE91-611F-D0F7-39AFE7F07A37}"/>
              </a:ext>
            </a:extLst>
          </p:cNvPr>
          <p:cNvSpPr>
            <a:spLocks noGrp="1"/>
          </p:cNvSpPr>
          <p:nvPr>
            <p:ph type="title"/>
          </p:nvPr>
        </p:nvSpPr>
        <p:spPr/>
        <p:txBody>
          <a:bodyPr/>
          <a:lstStyle/>
          <a:p>
            <a:r>
              <a:rPr lang="de-DE"/>
              <a:t>Beispiel Aufgabenblatt – Lernstation MFFZ</a:t>
            </a:r>
          </a:p>
        </p:txBody>
      </p:sp>
      <p:pic>
        <p:nvPicPr>
          <p:cNvPr id="10" name="Grafik 9">
            <a:extLst>
              <a:ext uri="{FF2B5EF4-FFF2-40B4-BE49-F238E27FC236}">
                <a16:creationId xmlns:a16="http://schemas.microsoft.com/office/drawing/2014/main" id="{40259032-2D86-FF6E-0C78-6745E8FE698B}"/>
              </a:ext>
            </a:extLst>
          </p:cNvPr>
          <p:cNvPicPr>
            <a:picLocks noChangeAspect="1"/>
          </p:cNvPicPr>
          <p:nvPr/>
        </p:nvPicPr>
        <p:blipFill>
          <a:blip r:embed="rId3"/>
          <a:stretch>
            <a:fillRect/>
          </a:stretch>
        </p:blipFill>
        <p:spPr>
          <a:xfrm>
            <a:off x="6537778" y="1430338"/>
            <a:ext cx="3207027" cy="4669722"/>
          </a:xfrm>
          <a:prstGeom prst="rect">
            <a:avLst/>
          </a:prstGeom>
          <a:ln>
            <a:solidFill>
              <a:schemeClr val="accent1"/>
            </a:solidFill>
          </a:ln>
        </p:spPr>
      </p:pic>
      <p:sp>
        <p:nvSpPr>
          <p:cNvPr id="2" name="Fußzeilenplatzhalter 6">
            <a:extLst>
              <a:ext uri="{FF2B5EF4-FFF2-40B4-BE49-F238E27FC236}">
                <a16:creationId xmlns:a16="http://schemas.microsoft.com/office/drawing/2014/main" id="{6BDD632E-69AE-B785-565D-41D36C31E34C}"/>
              </a:ext>
            </a:extLst>
          </p:cNvPr>
          <p:cNvSpPr>
            <a:spLocks noGrp="1"/>
          </p:cNvSpPr>
          <p:nvPr>
            <p:ph type="ftr" sz="quarter" idx="11"/>
          </p:nvPr>
        </p:nvSpPr>
        <p:spPr>
          <a:xfrm>
            <a:off x="928688" y="6335713"/>
            <a:ext cx="6480175" cy="180975"/>
          </a:xfrm>
        </p:spPr>
        <p:txBody>
          <a:bodyPr/>
          <a:lstStyle/>
          <a:p>
            <a:r>
              <a:rPr lang="de-DE"/>
              <a:t>© SCHOTT AG, Konzept Azubi Arbeitssicherheitswoche, Azubi Sicherheitsbeauftragte</a:t>
            </a:r>
            <a:endParaRPr lang="en-US"/>
          </a:p>
        </p:txBody>
      </p:sp>
    </p:spTree>
    <p:extLst>
      <p:ext uri="{BB962C8B-B14F-4D97-AF65-F5344CB8AC3E}">
        <p14:creationId xmlns:p14="http://schemas.microsoft.com/office/powerpoint/2010/main" val="115983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31F8F35-CBE4-4933-8792-B9E9E03D7156}"/>
              </a:ext>
            </a:extLst>
          </p:cNvPr>
          <p:cNvSpPr>
            <a:spLocks noGrp="1"/>
          </p:cNvSpPr>
          <p:nvPr>
            <p:ph type="sldNum" sz="quarter" idx="12"/>
          </p:nvPr>
        </p:nvSpPr>
        <p:spPr bwMode="gray"/>
        <p:txBody>
          <a:bodyPr/>
          <a:lstStyle/>
          <a:p>
            <a:fld id="{5451D7F1-8117-4C01-ADFC-C0DE525789EF}" type="slidenum">
              <a:rPr lang="en-US" smtClean="0"/>
              <a:pPr/>
              <a:t>11</a:t>
            </a:fld>
            <a:endParaRPr lang="en-US"/>
          </a:p>
        </p:txBody>
      </p:sp>
      <p:sp>
        <p:nvSpPr>
          <p:cNvPr id="4" name="Titel 3">
            <a:extLst>
              <a:ext uri="{FF2B5EF4-FFF2-40B4-BE49-F238E27FC236}">
                <a16:creationId xmlns:a16="http://schemas.microsoft.com/office/drawing/2014/main" id="{F91F6F11-141E-446E-9592-B99D5EAA284A}"/>
              </a:ext>
            </a:extLst>
          </p:cNvPr>
          <p:cNvSpPr>
            <a:spLocks noGrp="1"/>
          </p:cNvSpPr>
          <p:nvPr>
            <p:ph type="title"/>
          </p:nvPr>
        </p:nvSpPr>
        <p:spPr bwMode="gray"/>
        <p:txBody>
          <a:bodyPr/>
          <a:lstStyle/>
          <a:p>
            <a:r>
              <a:rPr lang="de-DE"/>
              <a:t>Beispiel </a:t>
            </a:r>
            <a:r>
              <a:rPr lang="de-DE" err="1"/>
              <a:t>Microlearning</a:t>
            </a:r>
            <a:r>
              <a:rPr lang="de-DE"/>
              <a:t> </a:t>
            </a:r>
          </a:p>
        </p:txBody>
      </p:sp>
      <p:pic>
        <p:nvPicPr>
          <p:cNvPr id="7" name="Grafik 6">
            <a:extLst>
              <a:ext uri="{FF2B5EF4-FFF2-40B4-BE49-F238E27FC236}">
                <a16:creationId xmlns:a16="http://schemas.microsoft.com/office/drawing/2014/main" id="{8FC856BA-6F9E-C5EF-D4EF-13D69F150A63}"/>
              </a:ext>
            </a:extLst>
          </p:cNvPr>
          <p:cNvPicPr>
            <a:picLocks noChangeAspect="1"/>
          </p:cNvPicPr>
          <p:nvPr/>
        </p:nvPicPr>
        <p:blipFill>
          <a:blip r:embed="rId3"/>
          <a:stretch>
            <a:fillRect/>
          </a:stretch>
        </p:blipFill>
        <p:spPr>
          <a:xfrm>
            <a:off x="2166900" y="2258781"/>
            <a:ext cx="7858200" cy="2627255"/>
          </a:xfrm>
          <a:prstGeom prst="rect">
            <a:avLst/>
          </a:prstGeom>
        </p:spPr>
      </p:pic>
      <p:sp>
        <p:nvSpPr>
          <p:cNvPr id="14" name="Textfeld 13">
            <a:extLst>
              <a:ext uri="{FF2B5EF4-FFF2-40B4-BE49-F238E27FC236}">
                <a16:creationId xmlns:a16="http://schemas.microsoft.com/office/drawing/2014/main" id="{56D720C1-E579-C3A0-2A74-C60060C7236D}"/>
              </a:ext>
            </a:extLst>
          </p:cNvPr>
          <p:cNvSpPr txBox="1"/>
          <p:nvPr/>
        </p:nvSpPr>
        <p:spPr>
          <a:xfrm>
            <a:off x="2166900" y="5091488"/>
            <a:ext cx="7858200" cy="346353"/>
          </a:xfrm>
          <a:prstGeom prst="rect">
            <a:avLst/>
          </a:prstGeom>
          <a:noFill/>
        </p:spPr>
        <p:txBody>
          <a:bodyPr wrap="square" lIns="0" tIns="0" rIns="0" bIns="0" rtlCol="0">
            <a:noAutofit/>
          </a:bodyPr>
          <a:lstStyle/>
          <a:p>
            <a:pPr algn="l"/>
            <a:r>
              <a:rPr lang="de-DE" sz="1200" u="sng">
                <a:solidFill>
                  <a:srgbClr val="0000FF"/>
                </a:solidFill>
                <a:effectLst/>
                <a:latin typeface="Calibri" panose="020F0502020204030204" pitchFamily="34" charset="0"/>
                <a:ea typeface="Times New Roman" panose="02020603050405020304" pitchFamily="18" charset="0"/>
                <a:hlinkClick r:id="rId4"/>
              </a:rPr>
              <a:t>https://www.learningsnacks.de/share/318811/47b68ae2530cae35b37b03e08e0b2fcb49b2cc2c</a:t>
            </a:r>
            <a:endParaRPr lang="de-DE" sz="1100">
              <a:solidFill>
                <a:schemeClr val="tx2"/>
              </a:solidFill>
            </a:endParaRPr>
          </a:p>
        </p:txBody>
      </p:sp>
      <p:sp>
        <p:nvSpPr>
          <p:cNvPr id="10" name="Textplatzhalter 9">
            <a:extLst>
              <a:ext uri="{FF2B5EF4-FFF2-40B4-BE49-F238E27FC236}">
                <a16:creationId xmlns:a16="http://schemas.microsoft.com/office/drawing/2014/main" id="{2858F8B7-BE39-2E78-2146-1FEBD98E1466}"/>
              </a:ext>
            </a:extLst>
          </p:cNvPr>
          <p:cNvSpPr>
            <a:spLocks noGrp="1"/>
          </p:cNvSpPr>
          <p:nvPr>
            <p:ph type="body" sz="quarter" idx="13"/>
          </p:nvPr>
        </p:nvSpPr>
        <p:spPr/>
        <p:txBody>
          <a:bodyPr/>
          <a:lstStyle/>
          <a:p>
            <a:endParaRPr lang="de-DE"/>
          </a:p>
        </p:txBody>
      </p:sp>
      <p:sp>
        <p:nvSpPr>
          <p:cNvPr id="6" name="Fußzeilenplatzhalter 6">
            <a:extLst>
              <a:ext uri="{FF2B5EF4-FFF2-40B4-BE49-F238E27FC236}">
                <a16:creationId xmlns:a16="http://schemas.microsoft.com/office/drawing/2014/main" id="{A69CA68E-D10B-001F-3C9E-08D93398F97C}"/>
              </a:ext>
            </a:extLst>
          </p:cNvPr>
          <p:cNvSpPr>
            <a:spLocks noGrp="1"/>
          </p:cNvSpPr>
          <p:nvPr>
            <p:ph type="ftr" sz="quarter" idx="11"/>
          </p:nvPr>
        </p:nvSpPr>
        <p:spPr>
          <a:xfrm>
            <a:off x="928688" y="6335713"/>
            <a:ext cx="6480175" cy="180975"/>
          </a:xfrm>
        </p:spPr>
        <p:txBody>
          <a:bodyPr/>
          <a:lstStyle/>
          <a:p>
            <a:r>
              <a:rPr lang="de-DE"/>
              <a:t>© SCHOTT AG, Konzept Azubi Arbeitssicherheitswoche, Azubi Sicherheitsbeauftragte</a:t>
            </a:r>
            <a:endParaRPr lang="en-US"/>
          </a:p>
        </p:txBody>
      </p:sp>
    </p:spTree>
    <p:extLst>
      <p:ext uri="{BB962C8B-B14F-4D97-AF65-F5344CB8AC3E}">
        <p14:creationId xmlns:p14="http://schemas.microsoft.com/office/powerpoint/2010/main" val="230991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Inhaltsplatzhalter 47">
            <a:extLst>
              <a:ext uri="{FF2B5EF4-FFF2-40B4-BE49-F238E27FC236}">
                <a16:creationId xmlns:a16="http://schemas.microsoft.com/office/drawing/2014/main" id="{E751E8B0-543F-4210-B047-7BFB78FD4F8C}"/>
              </a:ext>
            </a:extLst>
          </p:cNvPr>
          <p:cNvSpPr>
            <a:spLocks noGrp="1"/>
          </p:cNvSpPr>
          <p:nvPr>
            <p:ph idx="1"/>
          </p:nvPr>
        </p:nvSpPr>
        <p:spPr bwMode="gray"/>
        <p:txBody>
          <a:bodyPr vert="horz" lIns="0" tIns="0" rIns="0" bIns="0" rtlCol="0" anchor="t">
            <a:noAutofit/>
          </a:bodyPr>
          <a:lstStyle/>
          <a:p>
            <a:pPr marL="269875" indent="-269875"/>
            <a:r>
              <a:rPr lang="de-DE"/>
              <a:t>Schulung durch VBG</a:t>
            </a:r>
          </a:p>
          <a:p>
            <a:pPr marL="269875" indent="-269875"/>
            <a:r>
              <a:rPr lang="de-DE"/>
              <a:t>Unterschiedlich Aufgaben gekoppelt an Erfahrung und Lehrjahr (LJ)</a:t>
            </a:r>
            <a:endParaRPr lang="de-DE">
              <a:cs typeface="Arial"/>
            </a:endParaRPr>
          </a:p>
          <a:p>
            <a:pPr marL="269875" indent="-269875"/>
            <a:r>
              <a:rPr lang="de-DE"/>
              <a:t>Aktive Mitgestaltung der Azubis von Sicherheitsaspekten. Die Azubis können ihre Perspektive mit einbringen </a:t>
            </a:r>
            <a:endParaRPr lang="de-DE">
              <a:cs typeface="Arial"/>
            </a:endParaRPr>
          </a:p>
          <a:p>
            <a:pPr marL="269875" indent="-269875"/>
            <a:r>
              <a:rPr lang="de-DE"/>
              <a:t>AnsprechpartnerInnen auf Augenhöhe für ihre Peer Group</a:t>
            </a:r>
            <a:endParaRPr lang="de-DE">
              <a:cs typeface="Arial"/>
            </a:endParaRPr>
          </a:p>
          <a:p>
            <a:pPr marL="0" indent="0">
              <a:buNone/>
            </a:pPr>
            <a:endParaRPr lang="en-US"/>
          </a:p>
        </p:txBody>
      </p:sp>
      <p:sp>
        <p:nvSpPr>
          <p:cNvPr id="3" name="Foliennummernplatzhalter 2">
            <a:extLst>
              <a:ext uri="{FF2B5EF4-FFF2-40B4-BE49-F238E27FC236}">
                <a16:creationId xmlns:a16="http://schemas.microsoft.com/office/drawing/2014/main" id="{CA8A676A-6C4A-4FAD-9C43-85171BE039F7}"/>
              </a:ext>
            </a:extLst>
          </p:cNvPr>
          <p:cNvSpPr>
            <a:spLocks noGrp="1"/>
          </p:cNvSpPr>
          <p:nvPr>
            <p:ph type="sldNum" sz="quarter" idx="12"/>
          </p:nvPr>
        </p:nvSpPr>
        <p:spPr bwMode="gray"/>
        <p:txBody>
          <a:bodyPr/>
          <a:lstStyle/>
          <a:p>
            <a:fld id="{5451D7F1-8117-4C01-ADFC-C0DE525789EF}" type="slidenum">
              <a:rPr lang="en-US" smtClean="0"/>
              <a:pPr/>
              <a:t>12</a:t>
            </a:fld>
            <a:endParaRPr lang="en-US"/>
          </a:p>
        </p:txBody>
      </p:sp>
      <p:sp>
        <p:nvSpPr>
          <p:cNvPr id="4" name="Titel 3">
            <a:extLst>
              <a:ext uri="{FF2B5EF4-FFF2-40B4-BE49-F238E27FC236}">
                <a16:creationId xmlns:a16="http://schemas.microsoft.com/office/drawing/2014/main" id="{FE107DD4-4E7D-4AB7-94B7-D24ABE9E6D47}"/>
              </a:ext>
            </a:extLst>
          </p:cNvPr>
          <p:cNvSpPr>
            <a:spLocks noGrp="1"/>
          </p:cNvSpPr>
          <p:nvPr>
            <p:ph type="title"/>
          </p:nvPr>
        </p:nvSpPr>
        <p:spPr bwMode="gray"/>
        <p:txBody>
          <a:bodyPr/>
          <a:lstStyle/>
          <a:p>
            <a:r>
              <a:rPr lang="en-US" err="1"/>
              <a:t>Schulung</a:t>
            </a:r>
            <a:r>
              <a:rPr lang="en-US"/>
              <a:t> </a:t>
            </a:r>
            <a:r>
              <a:rPr lang="en-US" err="1"/>
              <a:t>Azubi</a:t>
            </a:r>
            <a:r>
              <a:rPr lang="en-US"/>
              <a:t> </a:t>
            </a:r>
            <a:r>
              <a:rPr lang="en-US" err="1"/>
              <a:t>SiBe</a:t>
            </a:r>
            <a:endParaRPr lang="en-US"/>
          </a:p>
        </p:txBody>
      </p:sp>
      <p:grpSp>
        <p:nvGrpSpPr>
          <p:cNvPr id="47" name="Gruppieren 46">
            <a:extLst>
              <a:ext uri="{FF2B5EF4-FFF2-40B4-BE49-F238E27FC236}">
                <a16:creationId xmlns:a16="http://schemas.microsoft.com/office/drawing/2014/main" id="{51FA9713-369C-4A7A-90E9-CB3FB026EB7F}"/>
              </a:ext>
            </a:extLst>
          </p:cNvPr>
          <p:cNvGrpSpPr/>
          <p:nvPr/>
        </p:nvGrpSpPr>
        <p:grpSpPr bwMode="gray">
          <a:xfrm>
            <a:off x="4104011" y="1781031"/>
            <a:ext cx="6852152" cy="3883449"/>
            <a:chOff x="2911500" y="2550309"/>
            <a:chExt cx="6852152" cy="3883449"/>
          </a:xfrm>
        </p:grpSpPr>
        <p:grpSp>
          <p:nvGrpSpPr>
            <p:cNvPr id="23" name="Gruppieren 22">
              <a:extLst>
                <a:ext uri="{FF2B5EF4-FFF2-40B4-BE49-F238E27FC236}">
                  <a16:creationId xmlns:a16="http://schemas.microsoft.com/office/drawing/2014/main" id="{63FC8D31-50C8-4DFE-9CC9-B3FD06FC3D10}"/>
                </a:ext>
              </a:extLst>
            </p:cNvPr>
            <p:cNvGrpSpPr/>
            <p:nvPr/>
          </p:nvGrpSpPr>
          <p:grpSpPr bwMode="gray">
            <a:xfrm>
              <a:off x="5872140" y="2550309"/>
              <a:ext cx="3891512" cy="3440502"/>
              <a:chOff x="2785017" y="4050772"/>
              <a:chExt cx="3891512" cy="3440502"/>
            </a:xfrm>
          </p:grpSpPr>
          <p:cxnSp>
            <p:nvCxnSpPr>
              <p:cNvPr id="11" name="Gerader Verbinder 10">
                <a:extLst>
                  <a:ext uri="{FF2B5EF4-FFF2-40B4-BE49-F238E27FC236}">
                    <a16:creationId xmlns:a16="http://schemas.microsoft.com/office/drawing/2014/main" id="{A68A75DC-9708-46DB-8BAB-B3421865D0FD}"/>
                  </a:ext>
                </a:extLst>
              </p:cNvPr>
              <p:cNvCxnSpPr>
                <a:cxnSpLocks/>
                <a:stCxn id="6" idx="9"/>
              </p:cNvCxnSpPr>
              <p:nvPr/>
            </p:nvCxnSpPr>
            <p:spPr bwMode="gray">
              <a:xfrm flipV="1">
                <a:off x="4507746" y="4482145"/>
                <a:ext cx="2096531" cy="13900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Pin 4">
                <a:extLst>
                  <a:ext uri="{FF2B5EF4-FFF2-40B4-BE49-F238E27FC236}">
                    <a16:creationId xmlns:a16="http://schemas.microsoft.com/office/drawing/2014/main" id="{9F4B0715-06AA-4886-A363-0C084AD8D43B}"/>
                  </a:ext>
                </a:extLst>
              </p:cNvPr>
              <p:cNvSpPr>
                <a:spLocks noChangeAspect="1" noEditPoints="1"/>
              </p:cNvSpPr>
              <p:nvPr/>
            </p:nvSpPr>
            <p:spPr bwMode="gray">
              <a:xfrm>
                <a:off x="4268394" y="5207174"/>
                <a:ext cx="475022" cy="665031"/>
              </a:xfrm>
              <a:custGeom>
                <a:avLst/>
                <a:gdLst>
                  <a:gd name="T0" fmla="*/ 119 w 129"/>
                  <a:gd name="T1" fmla="*/ 100 h 181"/>
                  <a:gd name="T2" fmla="*/ 119 w 129"/>
                  <a:gd name="T3" fmla="*/ 100 h 181"/>
                  <a:gd name="T4" fmla="*/ 129 w 129"/>
                  <a:gd name="T5" fmla="*/ 65 h 181"/>
                  <a:gd name="T6" fmla="*/ 65 w 129"/>
                  <a:gd name="T7" fmla="*/ 0 h 181"/>
                  <a:gd name="T8" fmla="*/ 0 w 129"/>
                  <a:gd name="T9" fmla="*/ 65 h 181"/>
                  <a:gd name="T10" fmla="*/ 10 w 129"/>
                  <a:gd name="T11" fmla="*/ 100 h 181"/>
                  <a:gd name="T12" fmla="*/ 10 w 129"/>
                  <a:gd name="T13" fmla="*/ 100 h 181"/>
                  <a:gd name="T14" fmla="*/ 11 w 129"/>
                  <a:gd name="T15" fmla="*/ 100 h 181"/>
                  <a:gd name="T16" fmla="*/ 11 w 129"/>
                  <a:gd name="T17" fmla="*/ 102 h 181"/>
                  <a:gd name="T18" fmla="*/ 65 w 129"/>
                  <a:gd name="T19" fmla="*/ 181 h 181"/>
                  <a:gd name="T20" fmla="*/ 118 w 129"/>
                  <a:gd name="T21" fmla="*/ 102 h 181"/>
                  <a:gd name="T22" fmla="*/ 119 w 129"/>
                  <a:gd name="T23" fmla="*/ 100 h 181"/>
                  <a:gd name="T24" fmla="*/ 65 w 129"/>
                  <a:gd name="T25" fmla="*/ 40 h 181"/>
                  <a:gd name="T26" fmla="*/ 90 w 129"/>
                  <a:gd name="T27" fmla="*/ 65 h 181"/>
                  <a:gd name="T28" fmla="*/ 65 w 129"/>
                  <a:gd name="T29" fmla="*/ 90 h 181"/>
                  <a:gd name="T30" fmla="*/ 39 w 129"/>
                  <a:gd name="T31" fmla="*/ 65 h 181"/>
                  <a:gd name="T32" fmla="*/ 65 w 129"/>
                  <a:gd name="T33" fmla="*/ 4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181">
                    <a:moveTo>
                      <a:pt x="119" y="100"/>
                    </a:moveTo>
                    <a:cubicBezTo>
                      <a:pt x="119" y="100"/>
                      <a:pt x="119" y="100"/>
                      <a:pt x="119" y="100"/>
                    </a:cubicBezTo>
                    <a:cubicBezTo>
                      <a:pt x="126" y="90"/>
                      <a:pt x="129" y="78"/>
                      <a:pt x="129" y="65"/>
                    </a:cubicBezTo>
                    <a:cubicBezTo>
                      <a:pt x="129" y="29"/>
                      <a:pt x="100" y="0"/>
                      <a:pt x="65" y="0"/>
                    </a:cubicBezTo>
                    <a:cubicBezTo>
                      <a:pt x="29" y="0"/>
                      <a:pt x="0" y="29"/>
                      <a:pt x="0" y="65"/>
                    </a:cubicBezTo>
                    <a:cubicBezTo>
                      <a:pt x="0" y="78"/>
                      <a:pt x="4" y="90"/>
                      <a:pt x="10" y="100"/>
                    </a:cubicBezTo>
                    <a:cubicBezTo>
                      <a:pt x="10" y="100"/>
                      <a:pt x="10" y="100"/>
                      <a:pt x="10" y="100"/>
                    </a:cubicBezTo>
                    <a:cubicBezTo>
                      <a:pt x="11" y="100"/>
                      <a:pt x="11" y="100"/>
                      <a:pt x="11" y="100"/>
                    </a:cubicBezTo>
                    <a:cubicBezTo>
                      <a:pt x="11" y="101"/>
                      <a:pt x="11" y="101"/>
                      <a:pt x="11" y="102"/>
                    </a:cubicBezTo>
                    <a:cubicBezTo>
                      <a:pt x="65" y="181"/>
                      <a:pt x="65" y="181"/>
                      <a:pt x="65" y="181"/>
                    </a:cubicBezTo>
                    <a:cubicBezTo>
                      <a:pt x="118" y="102"/>
                      <a:pt x="118" y="102"/>
                      <a:pt x="118" y="102"/>
                    </a:cubicBezTo>
                    <a:cubicBezTo>
                      <a:pt x="118" y="101"/>
                      <a:pt x="119" y="101"/>
                      <a:pt x="119" y="100"/>
                    </a:cubicBezTo>
                    <a:close/>
                    <a:moveTo>
                      <a:pt x="65" y="40"/>
                    </a:moveTo>
                    <a:cubicBezTo>
                      <a:pt x="79" y="40"/>
                      <a:pt x="90" y="51"/>
                      <a:pt x="90" y="65"/>
                    </a:cubicBezTo>
                    <a:cubicBezTo>
                      <a:pt x="90" y="79"/>
                      <a:pt x="79" y="90"/>
                      <a:pt x="65" y="90"/>
                    </a:cubicBezTo>
                    <a:cubicBezTo>
                      <a:pt x="51" y="90"/>
                      <a:pt x="39" y="79"/>
                      <a:pt x="39" y="65"/>
                    </a:cubicBezTo>
                    <a:cubicBezTo>
                      <a:pt x="39" y="51"/>
                      <a:pt x="51" y="40"/>
                      <a:pt x="65" y="4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Pin 4">
                <a:extLst>
                  <a:ext uri="{FF2B5EF4-FFF2-40B4-BE49-F238E27FC236}">
                    <a16:creationId xmlns:a16="http://schemas.microsoft.com/office/drawing/2014/main" id="{66002EB0-CB9E-422B-9519-2183CCD155F8}"/>
                  </a:ext>
                </a:extLst>
              </p:cNvPr>
              <p:cNvSpPr>
                <a:spLocks noChangeAspect="1" noEditPoints="1"/>
              </p:cNvSpPr>
              <p:nvPr/>
            </p:nvSpPr>
            <p:spPr bwMode="gray">
              <a:xfrm>
                <a:off x="6279496" y="4050772"/>
                <a:ext cx="397033" cy="555846"/>
              </a:xfrm>
              <a:custGeom>
                <a:avLst/>
                <a:gdLst>
                  <a:gd name="T0" fmla="*/ 119 w 129"/>
                  <a:gd name="T1" fmla="*/ 100 h 181"/>
                  <a:gd name="T2" fmla="*/ 119 w 129"/>
                  <a:gd name="T3" fmla="*/ 100 h 181"/>
                  <a:gd name="T4" fmla="*/ 129 w 129"/>
                  <a:gd name="T5" fmla="*/ 65 h 181"/>
                  <a:gd name="T6" fmla="*/ 65 w 129"/>
                  <a:gd name="T7" fmla="*/ 0 h 181"/>
                  <a:gd name="T8" fmla="*/ 0 w 129"/>
                  <a:gd name="T9" fmla="*/ 65 h 181"/>
                  <a:gd name="T10" fmla="*/ 10 w 129"/>
                  <a:gd name="T11" fmla="*/ 100 h 181"/>
                  <a:gd name="T12" fmla="*/ 10 w 129"/>
                  <a:gd name="T13" fmla="*/ 100 h 181"/>
                  <a:gd name="T14" fmla="*/ 11 w 129"/>
                  <a:gd name="T15" fmla="*/ 100 h 181"/>
                  <a:gd name="T16" fmla="*/ 11 w 129"/>
                  <a:gd name="T17" fmla="*/ 102 h 181"/>
                  <a:gd name="T18" fmla="*/ 65 w 129"/>
                  <a:gd name="T19" fmla="*/ 181 h 181"/>
                  <a:gd name="T20" fmla="*/ 118 w 129"/>
                  <a:gd name="T21" fmla="*/ 102 h 181"/>
                  <a:gd name="T22" fmla="*/ 119 w 129"/>
                  <a:gd name="T23" fmla="*/ 100 h 181"/>
                  <a:gd name="T24" fmla="*/ 65 w 129"/>
                  <a:gd name="T25" fmla="*/ 40 h 181"/>
                  <a:gd name="T26" fmla="*/ 90 w 129"/>
                  <a:gd name="T27" fmla="*/ 65 h 181"/>
                  <a:gd name="T28" fmla="*/ 65 w 129"/>
                  <a:gd name="T29" fmla="*/ 90 h 181"/>
                  <a:gd name="T30" fmla="*/ 39 w 129"/>
                  <a:gd name="T31" fmla="*/ 65 h 181"/>
                  <a:gd name="T32" fmla="*/ 65 w 129"/>
                  <a:gd name="T33" fmla="*/ 4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181">
                    <a:moveTo>
                      <a:pt x="119" y="100"/>
                    </a:moveTo>
                    <a:cubicBezTo>
                      <a:pt x="119" y="100"/>
                      <a:pt x="119" y="100"/>
                      <a:pt x="119" y="100"/>
                    </a:cubicBezTo>
                    <a:cubicBezTo>
                      <a:pt x="126" y="90"/>
                      <a:pt x="129" y="78"/>
                      <a:pt x="129" y="65"/>
                    </a:cubicBezTo>
                    <a:cubicBezTo>
                      <a:pt x="129" y="29"/>
                      <a:pt x="100" y="0"/>
                      <a:pt x="65" y="0"/>
                    </a:cubicBezTo>
                    <a:cubicBezTo>
                      <a:pt x="29" y="0"/>
                      <a:pt x="0" y="29"/>
                      <a:pt x="0" y="65"/>
                    </a:cubicBezTo>
                    <a:cubicBezTo>
                      <a:pt x="0" y="78"/>
                      <a:pt x="4" y="90"/>
                      <a:pt x="10" y="100"/>
                    </a:cubicBezTo>
                    <a:cubicBezTo>
                      <a:pt x="10" y="100"/>
                      <a:pt x="10" y="100"/>
                      <a:pt x="10" y="100"/>
                    </a:cubicBezTo>
                    <a:cubicBezTo>
                      <a:pt x="11" y="100"/>
                      <a:pt x="11" y="100"/>
                      <a:pt x="11" y="100"/>
                    </a:cubicBezTo>
                    <a:cubicBezTo>
                      <a:pt x="11" y="101"/>
                      <a:pt x="11" y="101"/>
                      <a:pt x="11" y="102"/>
                    </a:cubicBezTo>
                    <a:cubicBezTo>
                      <a:pt x="65" y="181"/>
                      <a:pt x="65" y="181"/>
                      <a:pt x="65" y="181"/>
                    </a:cubicBezTo>
                    <a:cubicBezTo>
                      <a:pt x="118" y="102"/>
                      <a:pt x="118" y="102"/>
                      <a:pt x="118" y="102"/>
                    </a:cubicBezTo>
                    <a:cubicBezTo>
                      <a:pt x="118" y="101"/>
                      <a:pt x="119" y="101"/>
                      <a:pt x="119" y="100"/>
                    </a:cubicBezTo>
                    <a:close/>
                    <a:moveTo>
                      <a:pt x="65" y="40"/>
                    </a:moveTo>
                    <a:cubicBezTo>
                      <a:pt x="79" y="40"/>
                      <a:pt x="90" y="51"/>
                      <a:pt x="90" y="65"/>
                    </a:cubicBezTo>
                    <a:cubicBezTo>
                      <a:pt x="90" y="79"/>
                      <a:pt x="79" y="90"/>
                      <a:pt x="65" y="90"/>
                    </a:cubicBezTo>
                    <a:cubicBezTo>
                      <a:pt x="51" y="90"/>
                      <a:pt x="39" y="79"/>
                      <a:pt x="39" y="65"/>
                    </a:cubicBezTo>
                    <a:cubicBezTo>
                      <a:pt x="39" y="51"/>
                      <a:pt x="51" y="40"/>
                      <a:pt x="65" y="4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6" name="Gerader Verbinder 25">
                <a:extLst>
                  <a:ext uri="{FF2B5EF4-FFF2-40B4-BE49-F238E27FC236}">
                    <a16:creationId xmlns:a16="http://schemas.microsoft.com/office/drawing/2014/main" id="{8CBE7710-1A82-4D7D-8D2B-67DE6E530FE5}"/>
                  </a:ext>
                </a:extLst>
              </p:cNvPr>
              <p:cNvCxnSpPr>
                <a:cxnSpLocks/>
                <a:stCxn id="25" idx="9"/>
                <a:endCxn id="6" idx="9"/>
              </p:cNvCxnSpPr>
              <p:nvPr/>
            </p:nvCxnSpPr>
            <p:spPr bwMode="gray">
              <a:xfrm flipV="1">
                <a:off x="3132463" y="5872205"/>
                <a:ext cx="1375283" cy="161906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Pin 4">
                <a:extLst>
                  <a:ext uri="{FF2B5EF4-FFF2-40B4-BE49-F238E27FC236}">
                    <a16:creationId xmlns:a16="http://schemas.microsoft.com/office/drawing/2014/main" id="{1931FBBF-D0D7-4F97-AA6B-5F44495C55A0}"/>
                  </a:ext>
                </a:extLst>
              </p:cNvPr>
              <p:cNvSpPr>
                <a:spLocks noChangeAspect="1" noEditPoints="1"/>
              </p:cNvSpPr>
              <p:nvPr/>
            </p:nvSpPr>
            <p:spPr bwMode="gray">
              <a:xfrm>
                <a:off x="2785017" y="6525908"/>
                <a:ext cx="689547" cy="965366"/>
              </a:xfrm>
              <a:custGeom>
                <a:avLst/>
                <a:gdLst>
                  <a:gd name="T0" fmla="*/ 119 w 129"/>
                  <a:gd name="T1" fmla="*/ 100 h 181"/>
                  <a:gd name="T2" fmla="*/ 119 w 129"/>
                  <a:gd name="T3" fmla="*/ 100 h 181"/>
                  <a:gd name="T4" fmla="*/ 129 w 129"/>
                  <a:gd name="T5" fmla="*/ 65 h 181"/>
                  <a:gd name="T6" fmla="*/ 65 w 129"/>
                  <a:gd name="T7" fmla="*/ 0 h 181"/>
                  <a:gd name="T8" fmla="*/ 0 w 129"/>
                  <a:gd name="T9" fmla="*/ 65 h 181"/>
                  <a:gd name="T10" fmla="*/ 10 w 129"/>
                  <a:gd name="T11" fmla="*/ 100 h 181"/>
                  <a:gd name="T12" fmla="*/ 10 w 129"/>
                  <a:gd name="T13" fmla="*/ 100 h 181"/>
                  <a:gd name="T14" fmla="*/ 11 w 129"/>
                  <a:gd name="T15" fmla="*/ 100 h 181"/>
                  <a:gd name="T16" fmla="*/ 11 w 129"/>
                  <a:gd name="T17" fmla="*/ 102 h 181"/>
                  <a:gd name="T18" fmla="*/ 65 w 129"/>
                  <a:gd name="T19" fmla="*/ 181 h 181"/>
                  <a:gd name="T20" fmla="*/ 118 w 129"/>
                  <a:gd name="T21" fmla="*/ 102 h 181"/>
                  <a:gd name="T22" fmla="*/ 119 w 129"/>
                  <a:gd name="T23" fmla="*/ 100 h 181"/>
                  <a:gd name="T24" fmla="*/ 65 w 129"/>
                  <a:gd name="T25" fmla="*/ 40 h 181"/>
                  <a:gd name="T26" fmla="*/ 90 w 129"/>
                  <a:gd name="T27" fmla="*/ 65 h 181"/>
                  <a:gd name="T28" fmla="*/ 65 w 129"/>
                  <a:gd name="T29" fmla="*/ 90 h 181"/>
                  <a:gd name="T30" fmla="*/ 39 w 129"/>
                  <a:gd name="T31" fmla="*/ 65 h 181"/>
                  <a:gd name="T32" fmla="*/ 65 w 129"/>
                  <a:gd name="T33" fmla="*/ 4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181">
                    <a:moveTo>
                      <a:pt x="119" y="100"/>
                    </a:moveTo>
                    <a:cubicBezTo>
                      <a:pt x="119" y="100"/>
                      <a:pt x="119" y="100"/>
                      <a:pt x="119" y="100"/>
                    </a:cubicBezTo>
                    <a:cubicBezTo>
                      <a:pt x="126" y="90"/>
                      <a:pt x="129" y="78"/>
                      <a:pt x="129" y="65"/>
                    </a:cubicBezTo>
                    <a:cubicBezTo>
                      <a:pt x="129" y="29"/>
                      <a:pt x="100" y="0"/>
                      <a:pt x="65" y="0"/>
                    </a:cubicBezTo>
                    <a:cubicBezTo>
                      <a:pt x="29" y="0"/>
                      <a:pt x="0" y="29"/>
                      <a:pt x="0" y="65"/>
                    </a:cubicBezTo>
                    <a:cubicBezTo>
                      <a:pt x="0" y="78"/>
                      <a:pt x="4" y="90"/>
                      <a:pt x="10" y="100"/>
                    </a:cubicBezTo>
                    <a:cubicBezTo>
                      <a:pt x="10" y="100"/>
                      <a:pt x="10" y="100"/>
                      <a:pt x="10" y="100"/>
                    </a:cubicBezTo>
                    <a:cubicBezTo>
                      <a:pt x="11" y="100"/>
                      <a:pt x="11" y="100"/>
                      <a:pt x="11" y="100"/>
                    </a:cubicBezTo>
                    <a:cubicBezTo>
                      <a:pt x="11" y="101"/>
                      <a:pt x="11" y="101"/>
                      <a:pt x="11" y="102"/>
                    </a:cubicBezTo>
                    <a:cubicBezTo>
                      <a:pt x="65" y="181"/>
                      <a:pt x="65" y="181"/>
                      <a:pt x="65" y="181"/>
                    </a:cubicBezTo>
                    <a:cubicBezTo>
                      <a:pt x="118" y="102"/>
                      <a:pt x="118" y="102"/>
                      <a:pt x="118" y="102"/>
                    </a:cubicBezTo>
                    <a:cubicBezTo>
                      <a:pt x="118" y="101"/>
                      <a:pt x="119" y="101"/>
                      <a:pt x="119" y="100"/>
                    </a:cubicBezTo>
                    <a:close/>
                    <a:moveTo>
                      <a:pt x="65" y="40"/>
                    </a:moveTo>
                    <a:cubicBezTo>
                      <a:pt x="79" y="40"/>
                      <a:pt x="90" y="51"/>
                      <a:pt x="90" y="65"/>
                    </a:cubicBezTo>
                    <a:cubicBezTo>
                      <a:pt x="90" y="79"/>
                      <a:pt x="79" y="90"/>
                      <a:pt x="65" y="90"/>
                    </a:cubicBezTo>
                    <a:cubicBezTo>
                      <a:pt x="51" y="90"/>
                      <a:pt x="39" y="79"/>
                      <a:pt x="39" y="65"/>
                    </a:cubicBezTo>
                    <a:cubicBezTo>
                      <a:pt x="39" y="51"/>
                      <a:pt x="51" y="40"/>
                      <a:pt x="65" y="4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2" name="Rechteck 41">
              <a:extLst>
                <a:ext uri="{FF2B5EF4-FFF2-40B4-BE49-F238E27FC236}">
                  <a16:creationId xmlns:a16="http://schemas.microsoft.com/office/drawing/2014/main" id="{29333AC5-58EB-4E1A-B4CB-9645290EC270}"/>
                </a:ext>
              </a:extLst>
            </p:cNvPr>
            <p:cNvSpPr/>
            <p:nvPr/>
          </p:nvSpPr>
          <p:spPr bwMode="gray">
            <a:xfrm flipH="1">
              <a:off x="6561687" y="2584784"/>
              <a:ext cx="2574192" cy="8776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lnSpc>
                  <a:spcPct val="90000"/>
                </a:lnSpc>
                <a:spcAft>
                  <a:spcPts val="1000"/>
                </a:spcAft>
              </a:pPr>
              <a:r>
                <a:rPr lang="de-DE" sz="1600" b="1">
                  <a:solidFill>
                    <a:schemeClr val="accent3"/>
                  </a:solidFill>
                </a:rPr>
                <a:t>Aufgabenfelder LJ 2+3</a:t>
              </a:r>
            </a:p>
            <a:p>
              <a:pPr algn="r">
                <a:lnSpc>
                  <a:spcPct val="90000"/>
                </a:lnSpc>
                <a:spcAft>
                  <a:spcPts val="1000"/>
                </a:spcAft>
              </a:pPr>
              <a:r>
                <a:rPr lang="de-DE" sz="1200">
                  <a:solidFill>
                    <a:schemeClr val="tx2"/>
                  </a:solidFill>
                </a:rPr>
                <a:t>Unterstützung Gefährdungsbeurteilung</a:t>
              </a:r>
            </a:p>
            <a:p>
              <a:pPr algn="r">
                <a:lnSpc>
                  <a:spcPct val="90000"/>
                </a:lnSpc>
                <a:spcAft>
                  <a:spcPts val="1000"/>
                </a:spcAft>
              </a:pPr>
              <a:endParaRPr lang="en-US" sz="1600" b="1">
                <a:solidFill>
                  <a:schemeClr val="accent3"/>
                </a:solidFill>
              </a:endParaRPr>
            </a:p>
            <a:p>
              <a:pPr algn="r">
                <a:lnSpc>
                  <a:spcPct val="90000"/>
                </a:lnSpc>
                <a:spcAft>
                  <a:spcPts val="1000"/>
                </a:spcAft>
              </a:pPr>
              <a:r>
                <a:rPr lang="en-US" sz="1600" b="1">
                  <a:solidFill>
                    <a:schemeClr val="accent3"/>
                  </a:solidFill>
                </a:rPr>
                <a:t> </a:t>
              </a:r>
              <a:br>
                <a:rPr lang="en-US" sz="2000">
                  <a:solidFill>
                    <a:schemeClr val="tx2"/>
                  </a:solidFill>
                </a:rPr>
              </a:br>
              <a:endParaRPr lang="en-US" sz="1600">
                <a:solidFill>
                  <a:schemeClr val="tx2"/>
                </a:solidFill>
              </a:endParaRPr>
            </a:p>
          </p:txBody>
        </p:sp>
        <p:sp>
          <p:nvSpPr>
            <p:cNvPr id="43" name="Rechteck 42">
              <a:extLst>
                <a:ext uri="{FF2B5EF4-FFF2-40B4-BE49-F238E27FC236}">
                  <a16:creationId xmlns:a16="http://schemas.microsoft.com/office/drawing/2014/main" id="{A8C59953-AA9B-4090-8E8B-038486067B4F}"/>
                </a:ext>
              </a:extLst>
            </p:cNvPr>
            <p:cNvSpPr/>
            <p:nvPr/>
          </p:nvSpPr>
          <p:spPr bwMode="gray">
            <a:xfrm flipH="1">
              <a:off x="3587393" y="3752819"/>
              <a:ext cx="3492000" cy="17157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lnSpc>
                  <a:spcPct val="90000"/>
                </a:lnSpc>
                <a:spcAft>
                  <a:spcPts val="1000"/>
                </a:spcAft>
              </a:pPr>
              <a:r>
                <a:rPr lang="de-DE" sz="1600" b="1">
                  <a:solidFill>
                    <a:schemeClr val="accent3"/>
                  </a:solidFill>
                </a:rPr>
                <a:t>Aufgabenfelder LJ 1+2</a:t>
              </a:r>
              <a:endParaRPr lang="de-DE" sz="2000" b="1">
                <a:solidFill>
                  <a:schemeClr val="tx2"/>
                </a:solidFill>
              </a:endParaRPr>
            </a:p>
            <a:p>
              <a:pPr algn="r">
                <a:lnSpc>
                  <a:spcPct val="90000"/>
                </a:lnSpc>
                <a:spcAft>
                  <a:spcPts val="1000"/>
                </a:spcAft>
              </a:pPr>
              <a:r>
                <a:rPr lang="de-DE" sz="1200">
                  <a:solidFill>
                    <a:schemeClr val="tx2"/>
                  </a:solidFill>
                </a:rPr>
                <a:t>Kontrolle von betrieblichen Einrichtungen hinsichtlich Arbeitssicherheitsaspekte.</a:t>
              </a:r>
            </a:p>
            <a:p>
              <a:pPr algn="r">
                <a:lnSpc>
                  <a:spcPct val="90000"/>
                </a:lnSpc>
                <a:spcAft>
                  <a:spcPts val="1000"/>
                </a:spcAft>
              </a:pPr>
              <a:r>
                <a:rPr lang="de-DE" sz="1200">
                  <a:solidFill>
                    <a:schemeClr val="tx2"/>
                  </a:solidFill>
                </a:rPr>
                <a:t>Unterstützung durch proaktives Mitarbeiten, durch aktives Beobachten und Melden in den Abteilungen</a:t>
              </a:r>
            </a:p>
            <a:p>
              <a:pPr algn="r">
                <a:lnSpc>
                  <a:spcPct val="90000"/>
                </a:lnSpc>
                <a:spcAft>
                  <a:spcPts val="1000"/>
                </a:spcAft>
              </a:pPr>
              <a:r>
                <a:rPr lang="en-US" sz="1200">
                  <a:solidFill>
                    <a:schemeClr val="tx2"/>
                  </a:solidFill>
                </a:rPr>
                <a:t>. </a:t>
              </a:r>
              <a:endParaRPr lang="en-US" sz="1600">
                <a:solidFill>
                  <a:schemeClr val="tx2"/>
                </a:solidFill>
              </a:endParaRPr>
            </a:p>
          </p:txBody>
        </p:sp>
        <p:sp>
          <p:nvSpPr>
            <p:cNvPr id="44" name="Rechteck 43">
              <a:extLst>
                <a:ext uri="{FF2B5EF4-FFF2-40B4-BE49-F238E27FC236}">
                  <a16:creationId xmlns:a16="http://schemas.microsoft.com/office/drawing/2014/main" id="{77E0D985-2F0F-4417-820B-396F000FA4FC}"/>
                </a:ext>
              </a:extLst>
            </p:cNvPr>
            <p:cNvSpPr/>
            <p:nvPr/>
          </p:nvSpPr>
          <p:spPr bwMode="gray">
            <a:xfrm flipH="1">
              <a:off x="2911500" y="5382656"/>
              <a:ext cx="2815110" cy="1051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lnSpc>
                  <a:spcPct val="90000"/>
                </a:lnSpc>
                <a:spcAft>
                  <a:spcPts val="1000"/>
                </a:spcAft>
              </a:pPr>
              <a:r>
                <a:rPr lang="de-DE" sz="2400" b="1">
                  <a:solidFill>
                    <a:schemeClr val="accent2"/>
                  </a:solidFill>
                </a:rPr>
                <a:t>Schulung</a:t>
              </a:r>
            </a:p>
            <a:p>
              <a:pPr algn="r">
                <a:lnSpc>
                  <a:spcPct val="90000"/>
                </a:lnSpc>
                <a:spcAft>
                  <a:spcPts val="1000"/>
                </a:spcAft>
              </a:pPr>
              <a:r>
                <a:rPr lang="de-DE" sz="1400">
                  <a:solidFill>
                    <a:schemeClr val="tx2"/>
                  </a:solidFill>
                </a:rPr>
                <a:t>Vorschriften, Rechten und Pflichten sowie zur Rolle des Sicherheitsbeauftragten</a:t>
              </a:r>
            </a:p>
          </p:txBody>
        </p:sp>
      </p:grpSp>
      <p:sp>
        <p:nvSpPr>
          <p:cNvPr id="5" name="Fußzeilenplatzhalter 6">
            <a:extLst>
              <a:ext uri="{FF2B5EF4-FFF2-40B4-BE49-F238E27FC236}">
                <a16:creationId xmlns:a16="http://schemas.microsoft.com/office/drawing/2014/main" id="{C9CFD3AB-B3EF-6921-237A-A6F5102CA97B}"/>
              </a:ext>
            </a:extLst>
          </p:cNvPr>
          <p:cNvSpPr>
            <a:spLocks noGrp="1"/>
          </p:cNvSpPr>
          <p:nvPr>
            <p:ph type="ftr" sz="quarter" idx="11"/>
          </p:nvPr>
        </p:nvSpPr>
        <p:spPr>
          <a:xfrm>
            <a:off x="928688" y="6335713"/>
            <a:ext cx="6480175" cy="180975"/>
          </a:xfrm>
        </p:spPr>
        <p:txBody>
          <a:bodyPr/>
          <a:lstStyle/>
          <a:p>
            <a:r>
              <a:rPr lang="de-DE"/>
              <a:t>© SCHOTT AG, Konzept Azubi Arbeitssicherheitswoche, Azubi Sicherheitsbeauftragte</a:t>
            </a:r>
            <a:endParaRPr lang="en-US"/>
          </a:p>
        </p:txBody>
      </p:sp>
    </p:spTree>
    <p:extLst>
      <p:ext uri="{BB962C8B-B14F-4D97-AF65-F5344CB8AC3E}">
        <p14:creationId xmlns:p14="http://schemas.microsoft.com/office/powerpoint/2010/main" val="3534570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13">
            <a:extLst>
              <a:ext uri="{FF2B5EF4-FFF2-40B4-BE49-F238E27FC236}">
                <a16:creationId xmlns:a16="http://schemas.microsoft.com/office/drawing/2014/main" id="{2346341D-CF3B-2171-2C26-6D809C9188F4}"/>
              </a:ext>
            </a:extLst>
          </p:cNvPr>
          <p:cNvPicPr>
            <a:picLocks noGrp="1" noChangeAspect="1"/>
          </p:cNvPicPr>
          <p:nvPr>
            <p:ph type="pic" sz="quarter" idx="15"/>
          </p:nvPr>
        </p:nvPicPr>
        <p:blipFill>
          <a:blip r:embed="rId2"/>
          <a:srcRect l="17457" r="17457"/>
          <a:stretch/>
        </p:blipFill>
        <p:spPr>
          <a:xfrm>
            <a:off x="6702416" y="0"/>
            <a:ext cx="5951537" cy="6858000"/>
          </a:xfrm>
        </p:spPr>
      </p:pic>
      <p:sp>
        <p:nvSpPr>
          <p:cNvPr id="11" name="Textplatzhalter 10">
            <a:extLst>
              <a:ext uri="{FF2B5EF4-FFF2-40B4-BE49-F238E27FC236}">
                <a16:creationId xmlns:a16="http://schemas.microsoft.com/office/drawing/2014/main" id="{3690F612-9E99-462A-9696-3A678194DD1D}"/>
              </a:ext>
            </a:extLst>
          </p:cNvPr>
          <p:cNvSpPr>
            <a:spLocks noGrp="1" noChangeAspect="1"/>
          </p:cNvSpPr>
          <p:nvPr>
            <p:ph type="body" sz="quarter" idx="30"/>
          </p:nvPr>
        </p:nvSpPr>
        <p:spPr bwMode="gray">
          <a:xfrm>
            <a:off x="6702416" y="3"/>
            <a:ext cx="5952000" cy="6857997"/>
          </a:xfrm>
        </p:spPr>
        <p:txBody>
          <a:bodyPr/>
          <a:lstStyle/>
          <a:p>
            <a:pPr marL="0" indent="0">
              <a:buNone/>
            </a:pPr>
            <a:r>
              <a:rPr lang="en-US"/>
              <a:t> </a:t>
            </a:r>
          </a:p>
        </p:txBody>
      </p:sp>
      <p:sp>
        <p:nvSpPr>
          <p:cNvPr id="6" name="Textplatzhalter 5">
            <a:extLst>
              <a:ext uri="{FF2B5EF4-FFF2-40B4-BE49-F238E27FC236}">
                <a16:creationId xmlns:a16="http://schemas.microsoft.com/office/drawing/2014/main" id="{55DFF745-2D15-4AE3-8ECC-D29B2835C7D7}"/>
              </a:ext>
            </a:extLst>
          </p:cNvPr>
          <p:cNvSpPr>
            <a:spLocks noGrp="1"/>
          </p:cNvSpPr>
          <p:nvPr>
            <p:ph type="body" sz="quarter" idx="16"/>
          </p:nvPr>
        </p:nvSpPr>
        <p:spPr bwMode="gray"/>
        <p:txBody>
          <a:bodyPr/>
          <a:lstStyle/>
          <a:p>
            <a:r>
              <a:rPr lang="en-US"/>
              <a:t>03</a:t>
            </a:r>
          </a:p>
        </p:txBody>
      </p:sp>
      <p:sp>
        <p:nvSpPr>
          <p:cNvPr id="7" name="Textplatzhalter 6">
            <a:extLst>
              <a:ext uri="{FF2B5EF4-FFF2-40B4-BE49-F238E27FC236}">
                <a16:creationId xmlns:a16="http://schemas.microsoft.com/office/drawing/2014/main" id="{FCA82F9B-8AC2-40C9-B786-BEA831930A4D}"/>
              </a:ext>
            </a:extLst>
          </p:cNvPr>
          <p:cNvSpPr>
            <a:spLocks noGrp="1"/>
          </p:cNvSpPr>
          <p:nvPr>
            <p:ph type="body" sz="quarter" idx="18"/>
          </p:nvPr>
        </p:nvSpPr>
        <p:spPr bwMode="gray">
          <a:xfrm>
            <a:off x="551999" y="3623418"/>
            <a:ext cx="5754208" cy="554688"/>
          </a:xfrm>
        </p:spPr>
        <p:txBody>
          <a:bodyPr/>
          <a:lstStyle/>
          <a:p>
            <a:r>
              <a:rPr lang="de-DE"/>
              <a:t>Ergebnisse</a:t>
            </a:r>
            <a:endParaRPr lang="de-DE">
              <a:solidFill>
                <a:schemeClr val="accent2"/>
              </a:solidFill>
            </a:endParaRPr>
          </a:p>
        </p:txBody>
      </p:sp>
      <p:sp>
        <p:nvSpPr>
          <p:cNvPr id="12" name="Textplatzhalter 11">
            <a:extLst>
              <a:ext uri="{FF2B5EF4-FFF2-40B4-BE49-F238E27FC236}">
                <a16:creationId xmlns:a16="http://schemas.microsoft.com/office/drawing/2014/main" id="{0D5BBFE1-C62B-4871-8B31-30B20A197941}"/>
              </a:ext>
            </a:extLst>
          </p:cNvPr>
          <p:cNvSpPr>
            <a:spLocks noGrp="1" noChangeAspect="1"/>
          </p:cNvSpPr>
          <p:nvPr>
            <p:ph type="body" sz="quarter" idx="28"/>
          </p:nvPr>
        </p:nvSpPr>
        <p:spPr bwMode="gray"/>
        <p:txBody>
          <a:bodyPr/>
          <a:lstStyle/>
          <a:p>
            <a:r>
              <a:rPr lang="en-US"/>
              <a:t> </a:t>
            </a:r>
          </a:p>
        </p:txBody>
      </p:sp>
      <p:sp>
        <p:nvSpPr>
          <p:cNvPr id="2" name="Foliennummernplatzhalter 1">
            <a:extLst>
              <a:ext uri="{FF2B5EF4-FFF2-40B4-BE49-F238E27FC236}">
                <a16:creationId xmlns:a16="http://schemas.microsoft.com/office/drawing/2014/main" id="{55965B0D-78B7-43D2-96BC-A31E59A78872}"/>
              </a:ext>
            </a:extLst>
          </p:cNvPr>
          <p:cNvSpPr>
            <a:spLocks noGrp="1"/>
          </p:cNvSpPr>
          <p:nvPr>
            <p:ph type="sldNum" sz="quarter" idx="12"/>
          </p:nvPr>
        </p:nvSpPr>
        <p:spPr bwMode="gray"/>
        <p:txBody>
          <a:bodyPr/>
          <a:lstStyle/>
          <a:p>
            <a:fld id="{5451D7F1-8117-4C01-ADFC-C0DE525789EF}" type="slidenum">
              <a:rPr lang="en-US" smtClean="0"/>
              <a:pPr/>
              <a:t>13</a:t>
            </a:fld>
            <a:endParaRPr lang="en-US"/>
          </a:p>
        </p:txBody>
      </p:sp>
      <p:sp>
        <p:nvSpPr>
          <p:cNvPr id="15" name="Fußzeilenplatzhalter 6">
            <a:extLst>
              <a:ext uri="{FF2B5EF4-FFF2-40B4-BE49-F238E27FC236}">
                <a16:creationId xmlns:a16="http://schemas.microsoft.com/office/drawing/2014/main" id="{EBDF95BF-EC6B-726F-130D-6F068F0127F6}"/>
              </a:ext>
            </a:extLst>
          </p:cNvPr>
          <p:cNvSpPr txBox="1">
            <a:spLocks/>
          </p:cNvSpPr>
          <p:nvPr/>
        </p:nvSpPr>
        <p:spPr>
          <a:xfrm>
            <a:off x="695100" y="6308790"/>
            <a:ext cx="6178666" cy="328494"/>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a:t>© SCHOTT AG, Konzept Azubi Arbeitssicherheitswoche, Azubi Sicherheitsbeauftragte</a:t>
            </a:r>
            <a:endParaRPr lang="en-US" sz="1200"/>
          </a:p>
        </p:txBody>
      </p:sp>
    </p:spTree>
    <p:extLst>
      <p:ext uri="{BB962C8B-B14F-4D97-AF65-F5344CB8AC3E}">
        <p14:creationId xmlns:p14="http://schemas.microsoft.com/office/powerpoint/2010/main" val="315246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Bildplatzhalter 11">
            <a:extLst>
              <a:ext uri="{FF2B5EF4-FFF2-40B4-BE49-F238E27FC236}">
                <a16:creationId xmlns:a16="http://schemas.microsoft.com/office/drawing/2014/main" id="{BC0F05F0-E170-4023-8310-B507E038CE1D}"/>
              </a:ext>
            </a:extLst>
          </p:cNvPr>
          <p:cNvPicPr>
            <a:picLocks noGrp="1" noChangeAspect="1"/>
          </p:cNvPicPr>
          <p:nvPr>
            <p:ph type="pic" sz="quarter" idx="15"/>
          </p:nvPr>
        </p:nvPicPr>
        <p:blipFill rotWithShape="1">
          <a:blip r:embed="rId3" cstate="hqprint">
            <a:extLst>
              <a:ext uri="{28A0092B-C50C-407E-A947-70E740481C1C}">
                <a14:useLocalDpi xmlns:a14="http://schemas.microsoft.com/office/drawing/2010/main" val="0"/>
              </a:ext>
            </a:extLst>
          </a:blip>
          <a:srcRect l="18417" r="18417"/>
          <a:stretch/>
        </p:blipFill>
        <p:spPr bwMode="gray">
          <a:xfrm>
            <a:off x="6750269" y="0"/>
            <a:ext cx="7701277" cy="6857997"/>
          </a:xfrm>
          <a:prstGeom prst="rect">
            <a:avLst/>
          </a:prstGeom>
        </p:spPr>
      </p:pic>
      <p:sp>
        <p:nvSpPr>
          <p:cNvPr id="14" name="Textplatzhalter 13">
            <a:extLst>
              <a:ext uri="{FF2B5EF4-FFF2-40B4-BE49-F238E27FC236}">
                <a16:creationId xmlns:a16="http://schemas.microsoft.com/office/drawing/2014/main" id="{CD05A939-1B5D-45C2-A519-C315CE4FBCFF}"/>
              </a:ext>
            </a:extLst>
          </p:cNvPr>
          <p:cNvSpPr>
            <a:spLocks noGrp="1"/>
          </p:cNvSpPr>
          <p:nvPr>
            <p:ph type="body" sz="quarter" idx="18"/>
          </p:nvPr>
        </p:nvSpPr>
        <p:spPr bwMode="gray">
          <a:xfrm>
            <a:off x="6750269" y="18735"/>
            <a:ext cx="7701280" cy="6857999"/>
          </a:xfrm>
        </p:spPr>
        <p:txBody>
          <a:bodyPr/>
          <a:lstStyle/>
          <a:p>
            <a:r>
              <a:rPr lang="en-US"/>
              <a:t> </a:t>
            </a:r>
          </a:p>
        </p:txBody>
      </p:sp>
      <p:sp>
        <p:nvSpPr>
          <p:cNvPr id="3" name="Foliennummernplatzhalter 2">
            <a:extLst>
              <a:ext uri="{FF2B5EF4-FFF2-40B4-BE49-F238E27FC236}">
                <a16:creationId xmlns:a16="http://schemas.microsoft.com/office/drawing/2014/main" id="{1070CBF2-3684-4194-A01C-9C8EEE3C31C3}"/>
              </a:ext>
            </a:extLst>
          </p:cNvPr>
          <p:cNvSpPr>
            <a:spLocks noGrp="1"/>
          </p:cNvSpPr>
          <p:nvPr>
            <p:ph type="sldNum" sz="quarter" idx="12"/>
          </p:nvPr>
        </p:nvSpPr>
        <p:spPr bwMode="gray"/>
        <p:txBody>
          <a:bodyPr/>
          <a:lstStyle/>
          <a:p>
            <a:fld id="{5451D7F1-8117-4C01-ADFC-C0DE525789EF}" type="slidenum">
              <a:rPr lang="en-US" smtClean="0"/>
              <a:pPr/>
              <a:t>14</a:t>
            </a:fld>
            <a:endParaRPr lang="en-US"/>
          </a:p>
        </p:txBody>
      </p:sp>
      <p:sp>
        <p:nvSpPr>
          <p:cNvPr id="4" name="Titel 3">
            <a:extLst>
              <a:ext uri="{FF2B5EF4-FFF2-40B4-BE49-F238E27FC236}">
                <a16:creationId xmlns:a16="http://schemas.microsoft.com/office/drawing/2014/main" id="{34539B52-A44B-4D06-AA25-0C22DAC2F023}"/>
              </a:ext>
            </a:extLst>
          </p:cNvPr>
          <p:cNvSpPr>
            <a:spLocks noGrp="1"/>
          </p:cNvSpPr>
          <p:nvPr>
            <p:ph type="title"/>
          </p:nvPr>
        </p:nvSpPr>
        <p:spPr bwMode="gray">
          <a:xfrm>
            <a:off x="552000" y="449799"/>
            <a:ext cx="4556028" cy="406699"/>
          </a:xfrm>
        </p:spPr>
        <p:txBody>
          <a:bodyPr/>
          <a:lstStyle/>
          <a:p>
            <a:r>
              <a:rPr lang="de-DE"/>
              <a:t>Vorteile des Konzepts</a:t>
            </a:r>
            <a:endParaRPr lang="en-US"/>
          </a:p>
        </p:txBody>
      </p:sp>
      <p:sp>
        <p:nvSpPr>
          <p:cNvPr id="15" name="Textplatzhalter 14">
            <a:extLst>
              <a:ext uri="{FF2B5EF4-FFF2-40B4-BE49-F238E27FC236}">
                <a16:creationId xmlns:a16="http://schemas.microsoft.com/office/drawing/2014/main" id="{B85644EE-5C21-4386-B163-41705215653A}"/>
              </a:ext>
            </a:extLst>
          </p:cNvPr>
          <p:cNvSpPr>
            <a:spLocks noGrp="1"/>
          </p:cNvSpPr>
          <p:nvPr>
            <p:ph type="body" sz="quarter" idx="28"/>
          </p:nvPr>
        </p:nvSpPr>
        <p:spPr bwMode="gray"/>
        <p:txBody>
          <a:bodyPr/>
          <a:lstStyle/>
          <a:p>
            <a:r>
              <a:rPr lang="en-US"/>
              <a:t> </a:t>
            </a:r>
          </a:p>
        </p:txBody>
      </p:sp>
      <p:sp>
        <p:nvSpPr>
          <p:cNvPr id="9" name="Textfeld 8">
            <a:extLst>
              <a:ext uri="{FF2B5EF4-FFF2-40B4-BE49-F238E27FC236}">
                <a16:creationId xmlns:a16="http://schemas.microsoft.com/office/drawing/2014/main" id="{D8CC4811-C28D-4DA6-AE37-77428D9571D9}"/>
              </a:ext>
            </a:extLst>
          </p:cNvPr>
          <p:cNvSpPr txBox="1"/>
          <p:nvPr/>
        </p:nvSpPr>
        <p:spPr bwMode="gray">
          <a:xfrm>
            <a:off x="552000" y="2116549"/>
            <a:ext cx="2667000" cy="316581"/>
          </a:xfrm>
          <a:prstGeom prst="rect">
            <a:avLst/>
          </a:prstGeom>
          <a:noFill/>
        </p:spPr>
        <p:txBody>
          <a:bodyPr wrap="square" lIns="0" tIns="0" rIns="0" bIns="0" rtlCol="0">
            <a:noAutofit/>
          </a:bodyPr>
          <a:lstStyle/>
          <a:p>
            <a:endParaRPr lang="en-US" sz="2800" b="1">
              <a:solidFill>
                <a:schemeClr val="accent3"/>
              </a:solidFill>
            </a:endParaRPr>
          </a:p>
        </p:txBody>
      </p:sp>
      <p:sp>
        <p:nvSpPr>
          <p:cNvPr id="5" name="ICON">
            <a:extLst>
              <a:ext uri="{FF2B5EF4-FFF2-40B4-BE49-F238E27FC236}">
                <a16:creationId xmlns:a16="http://schemas.microsoft.com/office/drawing/2014/main" id="{61E9611B-F845-D892-5AC8-3D365F231224}"/>
              </a:ext>
            </a:extLst>
          </p:cNvPr>
          <p:cNvSpPr>
            <a:spLocks noChangeAspect="1"/>
          </p:cNvSpPr>
          <p:nvPr/>
        </p:nvSpPr>
        <p:spPr bwMode="gray">
          <a:xfrm>
            <a:off x="600617" y="3240602"/>
            <a:ext cx="738304" cy="504000"/>
          </a:xfrm>
          <a:custGeom>
            <a:avLst/>
            <a:gdLst>
              <a:gd name="connsiteX0" fmla="*/ 554355 w 554355"/>
              <a:gd name="connsiteY0" fmla="*/ 106013 h 378428"/>
              <a:gd name="connsiteX1" fmla="*/ 554355 w 554355"/>
              <a:gd name="connsiteY1" fmla="*/ 104680 h 378428"/>
              <a:gd name="connsiteX2" fmla="*/ 553974 w 554355"/>
              <a:gd name="connsiteY2" fmla="*/ 103251 h 378428"/>
              <a:gd name="connsiteX3" fmla="*/ 553784 w 554355"/>
              <a:gd name="connsiteY3" fmla="*/ 102299 h 378428"/>
              <a:gd name="connsiteX4" fmla="*/ 553593 w 554355"/>
              <a:gd name="connsiteY4" fmla="*/ 102013 h 378428"/>
              <a:gd name="connsiteX5" fmla="*/ 552831 w 554355"/>
              <a:gd name="connsiteY5" fmla="*/ 100775 h 378428"/>
              <a:gd name="connsiteX6" fmla="*/ 552069 w 554355"/>
              <a:gd name="connsiteY6" fmla="*/ 99632 h 378428"/>
              <a:gd name="connsiteX7" fmla="*/ 551879 w 554355"/>
              <a:gd name="connsiteY7" fmla="*/ 99441 h 378428"/>
              <a:gd name="connsiteX8" fmla="*/ 462439 w 554355"/>
              <a:gd name="connsiteY8" fmla="*/ 3048 h 378428"/>
              <a:gd name="connsiteX9" fmla="*/ 462058 w 554355"/>
              <a:gd name="connsiteY9" fmla="*/ 2762 h 378428"/>
              <a:gd name="connsiteX10" fmla="*/ 459676 w 554355"/>
              <a:gd name="connsiteY10" fmla="*/ 1048 h 378428"/>
              <a:gd name="connsiteX11" fmla="*/ 458819 w 554355"/>
              <a:gd name="connsiteY11" fmla="*/ 667 h 378428"/>
              <a:gd name="connsiteX12" fmla="*/ 455390 w 554355"/>
              <a:gd name="connsiteY12" fmla="*/ 0 h 378428"/>
              <a:gd name="connsiteX13" fmla="*/ 455390 w 554355"/>
              <a:gd name="connsiteY13" fmla="*/ 0 h 378428"/>
              <a:gd name="connsiteX14" fmla="*/ 276987 w 554355"/>
              <a:gd name="connsiteY14" fmla="*/ 0 h 378428"/>
              <a:gd name="connsiteX15" fmla="*/ 276987 w 554355"/>
              <a:gd name="connsiteY15" fmla="*/ 0 h 378428"/>
              <a:gd name="connsiteX16" fmla="*/ 98489 w 554355"/>
              <a:gd name="connsiteY16" fmla="*/ 0 h 378428"/>
              <a:gd name="connsiteX17" fmla="*/ 98489 w 554355"/>
              <a:gd name="connsiteY17" fmla="*/ 0 h 378428"/>
              <a:gd name="connsiteX18" fmla="*/ 98489 w 554355"/>
              <a:gd name="connsiteY18" fmla="*/ 0 h 378428"/>
              <a:gd name="connsiteX19" fmla="*/ 95059 w 554355"/>
              <a:gd name="connsiteY19" fmla="*/ 667 h 378428"/>
              <a:gd name="connsiteX20" fmla="*/ 94202 w 554355"/>
              <a:gd name="connsiteY20" fmla="*/ 1143 h 378428"/>
              <a:gd name="connsiteX21" fmla="*/ 91821 w 554355"/>
              <a:gd name="connsiteY21" fmla="*/ 2762 h 378428"/>
              <a:gd name="connsiteX22" fmla="*/ 91440 w 554355"/>
              <a:gd name="connsiteY22" fmla="*/ 3048 h 378428"/>
              <a:gd name="connsiteX23" fmla="*/ 2477 w 554355"/>
              <a:gd name="connsiteY23" fmla="*/ 99441 h 378428"/>
              <a:gd name="connsiteX24" fmla="*/ 2286 w 554355"/>
              <a:gd name="connsiteY24" fmla="*/ 99632 h 378428"/>
              <a:gd name="connsiteX25" fmla="*/ 1524 w 554355"/>
              <a:gd name="connsiteY25" fmla="*/ 100679 h 378428"/>
              <a:gd name="connsiteX26" fmla="*/ 762 w 554355"/>
              <a:gd name="connsiteY26" fmla="*/ 101918 h 378428"/>
              <a:gd name="connsiteX27" fmla="*/ 572 w 554355"/>
              <a:gd name="connsiteY27" fmla="*/ 102203 h 378428"/>
              <a:gd name="connsiteX28" fmla="*/ 381 w 554355"/>
              <a:gd name="connsiteY28" fmla="*/ 103156 h 378428"/>
              <a:gd name="connsiteX29" fmla="*/ 0 w 554355"/>
              <a:gd name="connsiteY29" fmla="*/ 104584 h 378428"/>
              <a:gd name="connsiteX30" fmla="*/ 0 w 554355"/>
              <a:gd name="connsiteY30" fmla="*/ 106013 h 378428"/>
              <a:gd name="connsiteX31" fmla="*/ 95 w 554355"/>
              <a:gd name="connsiteY31" fmla="*/ 107442 h 378428"/>
              <a:gd name="connsiteX32" fmla="*/ 476 w 554355"/>
              <a:gd name="connsiteY32" fmla="*/ 108776 h 378428"/>
              <a:gd name="connsiteX33" fmla="*/ 762 w 554355"/>
              <a:gd name="connsiteY33" fmla="*/ 109728 h 378428"/>
              <a:gd name="connsiteX34" fmla="*/ 953 w 554355"/>
              <a:gd name="connsiteY34" fmla="*/ 110014 h 378428"/>
              <a:gd name="connsiteX35" fmla="*/ 1715 w 554355"/>
              <a:gd name="connsiteY35" fmla="*/ 111157 h 378428"/>
              <a:gd name="connsiteX36" fmla="*/ 2572 w 554355"/>
              <a:gd name="connsiteY36" fmla="*/ 112300 h 378428"/>
              <a:gd name="connsiteX37" fmla="*/ 2858 w 554355"/>
              <a:gd name="connsiteY37" fmla="*/ 112586 h 378428"/>
              <a:gd name="connsiteX38" fmla="*/ 270415 w 554355"/>
              <a:gd name="connsiteY38" fmla="*/ 375666 h 378428"/>
              <a:gd name="connsiteX39" fmla="*/ 270891 w 554355"/>
              <a:gd name="connsiteY39" fmla="*/ 375952 h 378428"/>
              <a:gd name="connsiteX40" fmla="*/ 271844 w 554355"/>
              <a:gd name="connsiteY40" fmla="*/ 376714 h 378428"/>
              <a:gd name="connsiteX41" fmla="*/ 272034 w 554355"/>
              <a:gd name="connsiteY41" fmla="*/ 376904 h 378428"/>
              <a:gd name="connsiteX42" fmla="*/ 273082 w 554355"/>
              <a:gd name="connsiteY42" fmla="*/ 377381 h 378428"/>
              <a:gd name="connsiteX43" fmla="*/ 273844 w 554355"/>
              <a:gd name="connsiteY43" fmla="*/ 377762 h 378428"/>
              <a:gd name="connsiteX44" fmla="*/ 274320 w 554355"/>
              <a:gd name="connsiteY44" fmla="*/ 377952 h 378428"/>
              <a:gd name="connsiteX45" fmla="*/ 277082 w 554355"/>
              <a:gd name="connsiteY45" fmla="*/ 378428 h 378428"/>
              <a:gd name="connsiteX46" fmla="*/ 277082 w 554355"/>
              <a:gd name="connsiteY46" fmla="*/ 378428 h 378428"/>
              <a:gd name="connsiteX47" fmla="*/ 277082 w 554355"/>
              <a:gd name="connsiteY47" fmla="*/ 378428 h 378428"/>
              <a:gd name="connsiteX48" fmla="*/ 277082 w 554355"/>
              <a:gd name="connsiteY48" fmla="*/ 378428 h 378428"/>
              <a:gd name="connsiteX49" fmla="*/ 279845 w 554355"/>
              <a:gd name="connsiteY49" fmla="*/ 377952 h 378428"/>
              <a:gd name="connsiteX50" fmla="*/ 280321 w 554355"/>
              <a:gd name="connsiteY50" fmla="*/ 377762 h 378428"/>
              <a:gd name="connsiteX51" fmla="*/ 281083 w 554355"/>
              <a:gd name="connsiteY51" fmla="*/ 377381 h 378428"/>
              <a:gd name="connsiteX52" fmla="*/ 282131 w 554355"/>
              <a:gd name="connsiteY52" fmla="*/ 376904 h 378428"/>
              <a:gd name="connsiteX53" fmla="*/ 282321 w 554355"/>
              <a:gd name="connsiteY53" fmla="*/ 376714 h 378428"/>
              <a:gd name="connsiteX54" fmla="*/ 283274 w 554355"/>
              <a:gd name="connsiteY54" fmla="*/ 375952 h 378428"/>
              <a:gd name="connsiteX55" fmla="*/ 283750 w 554355"/>
              <a:gd name="connsiteY55" fmla="*/ 375666 h 378428"/>
              <a:gd name="connsiteX56" fmla="*/ 551688 w 554355"/>
              <a:gd name="connsiteY56" fmla="*/ 112586 h 378428"/>
              <a:gd name="connsiteX57" fmla="*/ 551974 w 554355"/>
              <a:gd name="connsiteY57" fmla="*/ 112300 h 378428"/>
              <a:gd name="connsiteX58" fmla="*/ 552831 w 554355"/>
              <a:gd name="connsiteY58" fmla="*/ 111157 h 378428"/>
              <a:gd name="connsiteX59" fmla="*/ 553498 w 554355"/>
              <a:gd name="connsiteY59" fmla="*/ 110014 h 378428"/>
              <a:gd name="connsiteX60" fmla="*/ 553688 w 554355"/>
              <a:gd name="connsiteY60" fmla="*/ 109633 h 378428"/>
              <a:gd name="connsiteX61" fmla="*/ 553974 w 554355"/>
              <a:gd name="connsiteY61" fmla="*/ 108680 h 378428"/>
              <a:gd name="connsiteX62" fmla="*/ 554355 w 554355"/>
              <a:gd name="connsiteY62" fmla="*/ 107347 h 378428"/>
              <a:gd name="connsiteX63" fmla="*/ 554355 w 554355"/>
              <a:gd name="connsiteY63" fmla="*/ 106013 h 378428"/>
              <a:gd name="connsiteX64" fmla="*/ 201168 w 554355"/>
              <a:gd name="connsiteY64" fmla="*/ 115443 h 378428"/>
              <a:gd name="connsiteX65" fmla="*/ 353092 w 554355"/>
              <a:gd name="connsiteY65" fmla="*/ 115443 h 378428"/>
              <a:gd name="connsiteX66" fmla="*/ 276987 w 554355"/>
              <a:gd name="connsiteY66" fmla="*/ 339281 h 378428"/>
              <a:gd name="connsiteX67" fmla="*/ 201168 w 554355"/>
              <a:gd name="connsiteY67" fmla="*/ 115443 h 378428"/>
              <a:gd name="connsiteX68" fmla="*/ 276987 w 554355"/>
              <a:gd name="connsiteY68" fmla="*/ 23527 h 378428"/>
              <a:gd name="connsiteX69" fmla="*/ 344615 w 554355"/>
              <a:gd name="connsiteY69" fmla="*/ 96298 h 378428"/>
              <a:gd name="connsiteX70" fmla="*/ 209645 w 554355"/>
              <a:gd name="connsiteY70" fmla="*/ 96298 h 378428"/>
              <a:gd name="connsiteX71" fmla="*/ 217456 w 554355"/>
              <a:gd name="connsiteY71" fmla="*/ 87821 h 378428"/>
              <a:gd name="connsiteX72" fmla="*/ 276987 w 554355"/>
              <a:gd name="connsiteY72" fmla="*/ 23527 h 378428"/>
              <a:gd name="connsiteX73" fmla="*/ 455486 w 554355"/>
              <a:gd name="connsiteY73" fmla="*/ 23527 h 378428"/>
              <a:gd name="connsiteX74" fmla="*/ 523113 w 554355"/>
              <a:gd name="connsiteY74" fmla="*/ 96298 h 378428"/>
              <a:gd name="connsiteX75" fmla="*/ 388144 w 554355"/>
              <a:gd name="connsiteY75" fmla="*/ 96298 h 378428"/>
              <a:gd name="connsiteX76" fmla="*/ 455486 w 554355"/>
              <a:gd name="connsiteY76" fmla="*/ 23527 h 378428"/>
              <a:gd name="connsiteX77" fmla="*/ 433673 w 554355"/>
              <a:gd name="connsiteY77" fmla="*/ 19050 h 378428"/>
              <a:gd name="connsiteX78" fmla="*/ 410242 w 554355"/>
              <a:gd name="connsiteY78" fmla="*/ 44482 h 378428"/>
              <a:gd name="connsiteX79" fmla="*/ 366427 w 554355"/>
              <a:gd name="connsiteY79" fmla="*/ 91916 h 378428"/>
              <a:gd name="connsiteX80" fmla="*/ 298799 w 554355"/>
              <a:gd name="connsiteY80" fmla="*/ 19050 h 378428"/>
              <a:gd name="connsiteX81" fmla="*/ 433673 w 554355"/>
              <a:gd name="connsiteY81" fmla="*/ 19050 h 378428"/>
              <a:gd name="connsiteX82" fmla="*/ 255175 w 554355"/>
              <a:gd name="connsiteY82" fmla="*/ 19050 h 378428"/>
              <a:gd name="connsiteX83" fmla="*/ 247364 w 554355"/>
              <a:gd name="connsiteY83" fmla="*/ 27527 h 378428"/>
              <a:gd name="connsiteX84" fmla="*/ 187928 w 554355"/>
              <a:gd name="connsiteY84" fmla="*/ 91916 h 378428"/>
              <a:gd name="connsiteX85" fmla="*/ 120301 w 554355"/>
              <a:gd name="connsiteY85" fmla="*/ 19050 h 378428"/>
              <a:gd name="connsiteX86" fmla="*/ 255175 w 554355"/>
              <a:gd name="connsiteY86" fmla="*/ 19050 h 378428"/>
              <a:gd name="connsiteX87" fmla="*/ 98489 w 554355"/>
              <a:gd name="connsiteY87" fmla="*/ 23527 h 378428"/>
              <a:gd name="connsiteX88" fmla="*/ 166116 w 554355"/>
              <a:gd name="connsiteY88" fmla="*/ 96298 h 378428"/>
              <a:gd name="connsiteX89" fmla="*/ 31242 w 554355"/>
              <a:gd name="connsiteY89" fmla="*/ 96298 h 378428"/>
              <a:gd name="connsiteX90" fmla="*/ 98489 w 554355"/>
              <a:gd name="connsiteY90" fmla="*/ 23527 h 378428"/>
              <a:gd name="connsiteX91" fmla="*/ 181070 w 554355"/>
              <a:gd name="connsiteY91" fmla="*/ 115443 h 378428"/>
              <a:gd name="connsiteX92" fmla="*/ 255080 w 554355"/>
              <a:gd name="connsiteY92" fmla="*/ 334137 h 378428"/>
              <a:gd name="connsiteX93" fmla="*/ 32671 w 554355"/>
              <a:gd name="connsiteY93" fmla="*/ 115443 h 378428"/>
              <a:gd name="connsiteX94" fmla="*/ 181070 w 554355"/>
              <a:gd name="connsiteY94" fmla="*/ 115443 h 378428"/>
              <a:gd name="connsiteX95" fmla="*/ 298895 w 554355"/>
              <a:gd name="connsiteY95" fmla="*/ 334042 h 378428"/>
              <a:gd name="connsiteX96" fmla="*/ 319373 w 554355"/>
              <a:gd name="connsiteY96" fmla="*/ 273749 h 378428"/>
              <a:gd name="connsiteX97" fmla="*/ 373190 w 554355"/>
              <a:gd name="connsiteY97" fmla="*/ 115443 h 378428"/>
              <a:gd name="connsiteX98" fmla="*/ 521589 w 554355"/>
              <a:gd name="connsiteY98" fmla="*/ 115443 h 378428"/>
              <a:gd name="connsiteX99" fmla="*/ 298895 w 554355"/>
              <a:gd name="connsiteY99" fmla="*/ 334042 h 3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54355" h="378428">
                <a:moveTo>
                  <a:pt x="554355" y="106013"/>
                </a:moveTo>
                <a:cubicBezTo>
                  <a:pt x="554355" y="105537"/>
                  <a:pt x="554355" y="105156"/>
                  <a:pt x="554355" y="104680"/>
                </a:cubicBezTo>
                <a:cubicBezTo>
                  <a:pt x="554260" y="104203"/>
                  <a:pt x="554165" y="103727"/>
                  <a:pt x="553974" y="103251"/>
                </a:cubicBezTo>
                <a:cubicBezTo>
                  <a:pt x="553879" y="102965"/>
                  <a:pt x="553879" y="102584"/>
                  <a:pt x="553784" y="102299"/>
                </a:cubicBezTo>
                <a:cubicBezTo>
                  <a:pt x="553784" y="102203"/>
                  <a:pt x="553688" y="102108"/>
                  <a:pt x="553593" y="102013"/>
                </a:cubicBezTo>
                <a:cubicBezTo>
                  <a:pt x="553403" y="101537"/>
                  <a:pt x="553117" y="101156"/>
                  <a:pt x="552831" y="100775"/>
                </a:cubicBezTo>
                <a:cubicBezTo>
                  <a:pt x="552545" y="100394"/>
                  <a:pt x="552355" y="100013"/>
                  <a:pt x="552069" y="99632"/>
                </a:cubicBezTo>
                <a:cubicBezTo>
                  <a:pt x="551974" y="99536"/>
                  <a:pt x="551974" y="99441"/>
                  <a:pt x="551879" y="99441"/>
                </a:cubicBezTo>
                <a:lnTo>
                  <a:pt x="462439" y="3048"/>
                </a:lnTo>
                <a:cubicBezTo>
                  <a:pt x="462344" y="2953"/>
                  <a:pt x="462153" y="2858"/>
                  <a:pt x="462058" y="2762"/>
                </a:cubicBezTo>
                <a:cubicBezTo>
                  <a:pt x="461391" y="2096"/>
                  <a:pt x="460534" y="1524"/>
                  <a:pt x="459676" y="1048"/>
                </a:cubicBezTo>
                <a:cubicBezTo>
                  <a:pt x="459391" y="953"/>
                  <a:pt x="459105" y="762"/>
                  <a:pt x="458819" y="667"/>
                </a:cubicBezTo>
                <a:cubicBezTo>
                  <a:pt x="457772" y="286"/>
                  <a:pt x="456629" y="0"/>
                  <a:pt x="455390" y="0"/>
                </a:cubicBezTo>
                <a:cubicBezTo>
                  <a:pt x="455390" y="0"/>
                  <a:pt x="455390" y="0"/>
                  <a:pt x="455390" y="0"/>
                </a:cubicBezTo>
                <a:lnTo>
                  <a:pt x="276987" y="0"/>
                </a:lnTo>
                <a:cubicBezTo>
                  <a:pt x="276987" y="0"/>
                  <a:pt x="276987" y="0"/>
                  <a:pt x="276987" y="0"/>
                </a:cubicBezTo>
                <a:lnTo>
                  <a:pt x="98489" y="0"/>
                </a:lnTo>
                <a:cubicBezTo>
                  <a:pt x="98489" y="0"/>
                  <a:pt x="98489" y="0"/>
                  <a:pt x="98489" y="0"/>
                </a:cubicBezTo>
                <a:cubicBezTo>
                  <a:pt x="98489" y="0"/>
                  <a:pt x="98489" y="0"/>
                  <a:pt x="98489" y="0"/>
                </a:cubicBezTo>
                <a:cubicBezTo>
                  <a:pt x="97250" y="0"/>
                  <a:pt x="96203" y="286"/>
                  <a:pt x="95059" y="667"/>
                </a:cubicBezTo>
                <a:cubicBezTo>
                  <a:pt x="94774" y="857"/>
                  <a:pt x="94488" y="953"/>
                  <a:pt x="94202" y="1143"/>
                </a:cubicBezTo>
                <a:cubicBezTo>
                  <a:pt x="93345" y="1524"/>
                  <a:pt x="92583" y="2096"/>
                  <a:pt x="91821" y="2762"/>
                </a:cubicBezTo>
                <a:cubicBezTo>
                  <a:pt x="91726" y="2858"/>
                  <a:pt x="91631" y="2953"/>
                  <a:pt x="91440" y="3048"/>
                </a:cubicBezTo>
                <a:lnTo>
                  <a:pt x="2477" y="99441"/>
                </a:lnTo>
                <a:cubicBezTo>
                  <a:pt x="2381" y="99536"/>
                  <a:pt x="2381" y="99632"/>
                  <a:pt x="2286" y="99632"/>
                </a:cubicBezTo>
                <a:cubicBezTo>
                  <a:pt x="2000" y="99917"/>
                  <a:pt x="1810" y="100298"/>
                  <a:pt x="1524" y="100679"/>
                </a:cubicBezTo>
                <a:cubicBezTo>
                  <a:pt x="1238" y="101060"/>
                  <a:pt x="953" y="101537"/>
                  <a:pt x="762" y="101918"/>
                </a:cubicBezTo>
                <a:cubicBezTo>
                  <a:pt x="762" y="102013"/>
                  <a:pt x="667" y="102108"/>
                  <a:pt x="572" y="102203"/>
                </a:cubicBezTo>
                <a:cubicBezTo>
                  <a:pt x="476" y="102489"/>
                  <a:pt x="476" y="102870"/>
                  <a:pt x="381" y="103156"/>
                </a:cubicBezTo>
                <a:cubicBezTo>
                  <a:pt x="191" y="103632"/>
                  <a:pt x="95" y="104108"/>
                  <a:pt x="0" y="104584"/>
                </a:cubicBezTo>
                <a:cubicBezTo>
                  <a:pt x="0" y="105156"/>
                  <a:pt x="0" y="105537"/>
                  <a:pt x="0" y="106013"/>
                </a:cubicBezTo>
                <a:cubicBezTo>
                  <a:pt x="0" y="106490"/>
                  <a:pt x="0" y="106966"/>
                  <a:pt x="95" y="107442"/>
                </a:cubicBezTo>
                <a:cubicBezTo>
                  <a:pt x="191" y="107918"/>
                  <a:pt x="286" y="108299"/>
                  <a:pt x="476" y="108776"/>
                </a:cubicBezTo>
                <a:cubicBezTo>
                  <a:pt x="572" y="109061"/>
                  <a:pt x="572" y="109442"/>
                  <a:pt x="762" y="109728"/>
                </a:cubicBezTo>
                <a:cubicBezTo>
                  <a:pt x="857" y="109823"/>
                  <a:pt x="953" y="109919"/>
                  <a:pt x="953" y="110014"/>
                </a:cubicBezTo>
                <a:cubicBezTo>
                  <a:pt x="1143" y="110395"/>
                  <a:pt x="1429" y="110776"/>
                  <a:pt x="1715" y="111157"/>
                </a:cubicBezTo>
                <a:cubicBezTo>
                  <a:pt x="2000" y="111538"/>
                  <a:pt x="2286" y="111919"/>
                  <a:pt x="2572" y="112300"/>
                </a:cubicBezTo>
                <a:cubicBezTo>
                  <a:pt x="2667" y="112395"/>
                  <a:pt x="2762" y="112490"/>
                  <a:pt x="2858" y="112586"/>
                </a:cubicBezTo>
                <a:lnTo>
                  <a:pt x="270415" y="375666"/>
                </a:lnTo>
                <a:cubicBezTo>
                  <a:pt x="270510" y="375761"/>
                  <a:pt x="270701" y="375857"/>
                  <a:pt x="270891" y="375952"/>
                </a:cubicBezTo>
                <a:cubicBezTo>
                  <a:pt x="271177" y="376238"/>
                  <a:pt x="271463" y="376523"/>
                  <a:pt x="271844" y="376714"/>
                </a:cubicBezTo>
                <a:cubicBezTo>
                  <a:pt x="271939" y="376809"/>
                  <a:pt x="271939" y="376809"/>
                  <a:pt x="272034" y="376904"/>
                </a:cubicBezTo>
                <a:cubicBezTo>
                  <a:pt x="272320" y="377095"/>
                  <a:pt x="272701" y="377190"/>
                  <a:pt x="273082" y="377381"/>
                </a:cubicBezTo>
                <a:cubicBezTo>
                  <a:pt x="273368" y="377476"/>
                  <a:pt x="273558" y="377666"/>
                  <a:pt x="273844" y="377762"/>
                </a:cubicBezTo>
                <a:cubicBezTo>
                  <a:pt x="274034" y="377857"/>
                  <a:pt x="274130" y="377857"/>
                  <a:pt x="274320" y="377952"/>
                </a:cubicBezTo>
                <a:cubicBezTo>
                  <a:pt x="275273" y="378238"/>
                  <a:pt x="276130" y="378428"/>
                  <a:pt x="277082" y="378428"/>
                </a:cubicBezTo>
                <a:cubicBezTo>
                  <a:pt x="277082" y="378428"/>
                  <a:pt x="277082" y="378428"/>
                  <a:pt x="277082" y="378428"/>
                </a:cubicBezTo>
                <a:cubicBezTo>
                  <a:pt x="277082" y="378428"/>
                  <a:pt x="277082" y="378428"/>
                  <a:pt x="277082" y="378428"/>
                </a:cubicBezTo>
                <a:cubicBezTo>
                  <a:pt x="277082" y="378428"/>
                  <a:pt x="277082" y="378428"/>
                  <a:pt x="277082" y="378428"/>
                </a:cubicBezTo>
                <a:cubicBezTo>
                  <a:pt x="278035" y="378428"/>
                  <a:pt x="278987" y="378238"/>
                  <a:pt x="279845" y="377952"/>
                </a:cubicBezTo>
                <a:cubicBezTo>
                  <a:pt x="280035" y="377857"/>
                  <a:pt x="280226" y="377857"/>
                  <a:pt x="280321" y="377762"/>
                </a:cubicBezTo>
                <a:cubicBezTo>
                  <a:pt x="280607" y="377666"/>
                  <a:pt x="280797" y="377476"/>
                  <a:pt x="281083" y="377381"/>
                </a:cubicBezTo>
                <a:cubicBezTo>
                  <a:pt x="281464" y="377190"/>
                  <a:pt x="281750" y="377095"/>
                  <a:pt x="282131" y="376904"/>
                </a:cubicBezTo>
                <a:cubicBezTo>
                  <a:pt x="282226" y="376809"/>
                  <a:pt x="282226" y="376809"/>
                  <a:pt x="282321" y="376714"/>
                </a:cubicBezTo>
                <a:cubicBezTo>
                  <a:pt x="282702" y="376523"/>
                  <a:pt x="282988" y="376238"/>
                  <a:pt x="283274" y="375952"/>
                </a:cubicBezTo>
                <a:cubicBezTo>
                  <a:pt x="283464" y="375857"/>
                  <a:pt x="283655" y="375761"/>
                  <a:pt x="283750" y="375666"/>
                </a:cubicBezTo>
                <a:lnTo>
                  <a:pt x="551688" y="112586"/>
                </a:lnTo>
                <a:cubicBezTo>
                  <a:pt x="551783" y="112490"/>
                  <a:pt x="551879" y="112395"/>
                  <a:pt x="551974" y="112300"/>
                </a:cubicBezTo>
                <a:cubicBezTo>
                  <a:pt x="552355" y="111919"/>
                  <a:pt x="552545" y="111538"/>
                  <a:pt x="552831" y="111157"/>
                </a:cubicBezTo>
                <a:cubicBezTo>
                  <a:pt x="553117" y="110776"/>
                  <a:pt x="553307" y="110395"/>
                  <a:pt x="553498" y="110014"/>
                </a:cubicBezTo>
                <a:cubicBezTo>
                  <a:pt x="553593" y="109919"/>
                  <a:pt x="553688" y="109823"/>
                  <a:pt x="553688" y="109633"/>
                </a:cubicBezTo>
                <a:cubicBezTo>
                  <a:pt x="553784" y="109347"/>
                  <a:pt x="553879" y="108966"/>
                  <a:pt x="553974" y="108680"/>
                </a:cubicBezTo>
                <a:cubicBezTo>
                  <a:pt x="554069" y="108204"/>
                  <a:pt x="554260" y="107823"/>
                  <a:pt x="554355" y="107347"/>
                </a:cubicBezTo>
                <a:cubicBezTo>
                  <a:pt x="554355" y="106966"/>
                  <a:pt x="554355" y="106490"/>
                  <a:pt x="554355" y="106013"/>
                </a:cubicBezTo>
                <a:close/>
                <a:moveTo>
                  <a:pt x="201168" y="115443"/>
                </a:moveTo>
                <a:lnTo>
                  <a:pt x="353092" y="115443"/>
                </a:lnTo>
                <a:lnTo>
                  <a:pt x="276987" y="339281"/>
                </a:lnTo>
                <a:lnTo>
                  <a:pt x="201168" y="115443"/>
                </a:lnTo>
                <a:close/>
                <a:moveTo>
                  <a:pt x="276987" y="23527"/>
                </a:moveTo>
                <a:lnTo>
                  <a:pt x="344615" y="96298"/>
                </a:lnTo>
                <a:lnTo>
                  <a:pt x="209645" y="96298"/>
                </a:lnTo>
                <a:lnTo>
                  <a:pt x="217456" y="87821"/>
                </a:lnTo>
                <a:lnTo>
                  <a:pt x="276987" y="23527"/>
                </a:lnTo>
                <a:close/>
                <a:moveTo>
                  <a:pt x="455486" y="23527"/>
                </a:moveTo>
                <a:lnTo>
                  <a:pt x="523113" y="96298"/>
                </a:lnTo>
                <a:lnTo>
                  <a:pt x="388144" y="96298"/>
                </a:lnTo>
                <a:lnTo>
                  <a:pt x="455486" y="23527"/>
                </a:lnTo>
                <a:close/>
                <a:moveTo>
                  <a:pt x="433673" y="19050"/>
                </a:moveTo>
                <a:lnTo>
                  <a:pt x="410242" y="44482"/>
                </a:lnTo>
                <a:lnTo>
                  <a:pt x="366427" y="91916"/>
                </a:lnTo>
                <a:lnTo>
                  <a:pt x="298799" y="19050"/>
                </a:lnTo>
                <a:lnTo>
                  <a:pt x="433673" y="19050"/>
                </a:lnTo>
                <a:close/>
                <a:moveTo>
                  <a:pt x="255175" y="19050"/>
                </a:moveTo>
                <a:lnTo>
                  <a:pt x="247364" y="27527"/>
                </a:lnTo>
                <a:lnTo>
                  <a:pt x="187928" y="91916"/>
                </a:lnTo>
                <a:lnTo>
                  <a:pt x="120301" y="19050"/>
                </a:lnTo>
                <a:lnTo>
                  <a:pt x="255175" y="19050"/>
                </a:lnTo>
                <a:close/>
                <a:moveTo>
                  <a:pt x="98489" y="23527"/>
                </a:moveTo>
                <a:lnTo>
                  <a:pt x="166116" y="96298"/>
                </a:lnTo>
                <a:lnTo>
                  <a:pt x="31242" y="96298"/>
                </a:lnTo>
                <a:lnTo>
                  <a:pt x="98489" y="23527"/>
                </a:lnTo>
                <a:close/>
                <a:moveTo>
                  <a:pt x="181070" y="115443"/>
                </a:moveTo>
                <a:lnTo>
                  <a:pt x="255080" y="334137"/>
                </a:lnTo>
                <a:lnTo>
                  <a:pt x="32671" y="115443"/>
                </a:lnTo>
                <a:lnTo>
                  <a:pt x="181070" y="115443"/>
                </a:lnTo>
                <a:close/>
                <a:moveTo>
                  <a:pt x="298895" y="334042"/>
                </a:moveTo>
                <a:lnTo>
                  <a:pt x="319373" y="273749"/>
                </a:lnTo>
                <a:lnTo>
                  <a:pt x="373190" y="115443"/>
                </a:lnTo>
                <a:lnTo>
                  <a:pt x="521589" y="115443"/>
                </a:lnTo>
                <a:lnTo>
                  <a:pt x="298895" y="334042"/>
                </a:lnTo>
                <a:close/>
              </a:path>
            </a:pathLst>
          </a:custGeom>
          <a:solidFill>
            <a:schemeClr val="accent3"/>
          </a:solidFill>
          <a:ln w="9525" cap="flat">
            <a:noFill/>
            <a:prstDash val="solid"/>
            <a:miter/>
          </a:ln>
        </p:spPr>
        <p:txBody>
          <a:bodyPr lIns="0" tIns="0" rIns="0" bIns="0" rtlCol="0" anchor="ctr"/>
          <a:lstStyle/>
          <a:p>
            <a:endParaRPr lang="en-US"/>
          </a:p>
        </p:txBody>
      </p:sp>
      <p:sp>
        <p:nvSpPr>
          <p:cNvPr id="7" name="ICON">
            <a:extLst>
              <a:ext uri="{FF2B5EF4-FFF2-40B4-BE49-F238E27FC236}">
                <a16:creationId xmlns:a16="http://schemas.microsoft.com/office/drawing/2014/main" id="{A894EFA6-EC43-C984-9D5D-A0D60A119E98}"/>
              </a:ext>
            </a:extLst>
          </p:cNvPr>
          <p:cNvSpPr>
            <a:spLocks noChangeAspect="1"/>
          </p:cNvSpPr>
          <p:nvPr/>
        </p:nvSpPr>
        <p:spPr bwMode="gray">
          <a:xfrm>
            <a:off x="600617" y="4607437"/>
            <a:ext cx="738304" cy="504000"/>
          </a:xfrm>
          <a:custGeom>
            <a:avLst/>
            <a:gdLst>
              <a:gd name="connsiteX0" fmla="*/ 554355 w 554355"/>
              <a:gd name="connsiteY0" fmla="*/ 106013 h 378428"/>
              <a:gd name="connsiteX1" fmla="*/ 554355 w 554355"/>
              <a:gd name="connsiteY1" fmla="*/ 104680 h 378428"/>
              <a:gd name="connsiteX2" fmla="*/ 553974 w 554355"/>
              <a:gd name="connsiteY2" fmla="*/ 103251 h 378428"/>
              <a:gd name="connsiteX3" fmla="*/ 553784 w 554355"/>
              <a:gd name="connsiteY3" fmla="*/ 102299 h 378428"/>
              <a:gd name="connsiteX4" fmla="*/ 553593 w 554355"/>
              <a:gd name="connsiteY4" fmla="*/ 102013 h 378428"/>
              <a:gd name="connsiteX5" fmla="*/ 552831 w 554355"/>
              <a:gd name="connsiteY5" fmla="*/ 100775 h 378428"/>
              <a:gd name="connsiteX6" fmla="*/ 552069 w 554355"/>
              <a:gd name="connsiteY6" fmla="*/ 99632 h 378428"/>
              <a:gd name="connsiteX7" fmla="*/ 551879 w 554355"/>
              <a:gd name="connsiteY7" fmla="*/ 99441 h 378428"/>
              <a:gd name="connsiteX8" fmla="*/ 462439 w 554355"/>
              <a:gd name="connsiteY8" fmla="*/ 3048 h 378428"/>
              <a:gd name="connsiteX9" fmla="*/ 462058 w 554355"/>
              <a:gd name="connsiteY9" fmla="*/ 2762 h 378428"/>
              <a:gd name="connsiteX10" fmla="*/ 459676 w 554355"/>
              <a:gd name="connsiteY10" fmla="*/ 1048 h 378428"/>
              <a:gd name="connsiteX11" fmla="*/ 458819 w 554355"/>
              <a:gd name="connsiteY11" fmla="*/ 667 h 378428"/>
              <a:gd name="connsiteX12" fmla="*/ 455390 w 554355"/>
              <a:gd name="connsiteY12" fmla="*/ 0 h 378428"/>
              <a:gd name="connsiteX13" fmla="*/ 455390 w 554355"/>
              <a:gd name="connsiteY13" fmla="*/ 0 h 378428"/>
              <a:gd name="connsiteX14" fmla="*/ 276987 w 554355"/>
              <a:gd name="connsiteY14" fmla="*/ 0 h 378428"/>
              <a:gd name="connsiteX15" fmla="*/ 276987 w 554355"/>
              <a:gd name="connsiteY15" fmla="*/ 0 h 378428"/>
              <a:gd name="connsiteX16" fmla="*/ 98489 w 554355"/>
              <a:gd name="connsiteY16" fmla="*/ 0 h 378428"/>
              <a:gd name="connsiteX17" fmla="*/ 98489 w 554355"/>
              <a:gd name="connsiteY17" fmla="*/ 0 h 378428"/>
              <a:gd name="connsiteX18" fmla="*/ 98489 w 554355"/>
              <a:gd name="connsiteY18" fmla="*/ 0 h 378428"/>
              <a:gd name="connsiteX19" fmla="*/ 95059 w 554355"/>
              <a:gd name="connsiteY19" fmla="*/ 667 h 378428"/>
              <a:gd name="connsiteX20" fmla="*/ 94202 w 554355"/>
              <a:gd name="connsiteY20" fmla="*/ 1143 h 378428"/>
              <a:gd name="connsiteX21" fmla="*/ 91821 w 554355"/>
              <a:gd name="connsiteY21" fmla="*/ 2762 h 378428"/>
              <a:gd name="connsiteX22" fmla="*/ 91440 w 554355"/>
              <a:gd name="connsiteY22" fmla="*/ 3048 h 378428"/>
              <a:gd name="connsiteX23" fmla="*/ 2477 w 554355"/>
              <a:gd name="connsiteY23" fmla="*/ 99441 h 378428"/>
              <a:gd name="connsiteX24" fmla="*/ 2286 w 554355"/>
              <a:gd name="connsiteY24" fmla="*/ 99632 h 378428"/>
              <a:gd name="connsiteX25" fmla="*/ 1524 w 554355"/>
              <a:gd name="connsiteY25" fmla="*/ 100679 h 378428"/>
              <a:gd name="connsiteX26" fmla="*/ 762 w 554355"/>
              <a:gd name="connsiteY26" fmla="*/ 101918 h 378428"/>
              <a:gd name="connsiteX27" fmla="*/ 572 w 554355"/>
              <a:gd name="connsiteY27" fmla="*/ 102203 h 378428"/>
              <a:gd name="connsiteX28" fmla="*/ 381 w 554355"/>
              <a:gd name="connsiteY28" fmla="*/ 103156 h 378428"/>
              <a:gd name="connsiteX29" fmla="*/ 0 w 554355"/>
              <a:gd name="connsiteY29" fmla="*/ 104584 h 378428"/>
              <a:gd name="connsiteX30" fmla="*/ 0 w 554355"/>
              <a:gd name="connsiteY30" fmla="*/ 106013 h 378428"/>
              <a:gd name="connsiteX31" fmla="*/ 95 w 554355"/>
              <a:gd name="connsiteY31" fmla="*/ 107442 h 378428"/>
              <a:gd name="connsiteX32" fmla="*/ 476 w 554355"/>
              <a:gd name="connsiteY32" fmla="*/ 108776 h 378428"/>
              <a:gd name="connsiteX33" fmla="*/ 762 w 554355"/>
              <a:gd name="connsiteY33" fmla="*/ 109728 h 378428"/>
              <a:gd name="connsiteX34" fmla="*/ 953 w 554355"/>
              <a:gd name="connsiteY34" fmla="*/ 110014 h 378428"/>
              <a:gd name="connsiteX35" fmla="*/ 1715 w 554355"/>
              <a:gd name="connsiteY35" fmla="*/ 111157 h 378428"/>
              <a:gd name="connsiteX36" fmla="*/ 2572 w 554355"/>
              <a:gd name="connsiteY36" fmla="*/ 112300 h 378428"/>
              <a:gd name="connsiteX37" fmla="*/ 2858 w 554355"/>
              <a:gd name="connsiteY37" fmla="*/ 112586 h 378428"/>
              <a:gd name="connsiteX38" fmla="*/ 270415 w 554355"/>
              <a:gd name="connsiteY38" fmla="*/ 375666 h 378428"/>
              <a:gd name="connsiteX39" fmla="*/ 270891 w 554355"/>
              <a:gd name="connsiteY39" fmla="*/ 375952 h 378428"/>
              <a:gd name="connsiteX40" fmla="*/ 271844 w 554355"/>
              <a:gd name="connsiteY40" fmla="*/ 376714 h 378428"/>
              <a:gd name="connsiteX41" fmla="*/ 272034 w 554355"/>
              <a:gd name="connsiteY41" fmla="*/ 376904 h 378428"/>
              <a:gd name="connsiteX42" fmla="*/ 273082 w 554355"/>
              <a:gd name="connsiteY42" fmla="*/ 377381 h 378428"/>
              <a:gd name="connsiteX43" fmla="*/ 273844 w 554355"/>
              <a:gd name="connsiteY43" fmla="*/ 377762 h 378428"/>
              <a:gd name="connsiteX44" fmla="*/ 274320 w 554355"/>
              <a:gd name="connsiteY44" fmla="*/ 377952 h 378428"/>
              <a:gd name="connsiteX45" fmla="*/ 277082 w 554355"/>
              <a:gd name="connsiteY45" fmla="*/ 378428 h 378428"/>
              <a:gd name="connsiteX46" fmla="*/ 277082 w 554355"/>
              <a:gd name="connsiteY46" fmla="*/ 378428 h 378428"/>
              <a:gd name="connsiteX47" fmla="*/ 277082 w 554355"/>
              <a:gd name="connsiteY47" fmla="*/ 378428 h 378428"/>
              <a:gd name="connsiteX48" fmla="*/ 277082 w 554355"/>
              <a:gd name="connsiteY48" fmla="*/ 378428 h 378428"/>
              <a:gd name="connsiteX49" fmla="*/ 279845 w 554355"/>
              <a:gd name="connsiteY49" fmla="*/ 377952 h 378428"/>
              <a:gd name="connsiteX50" fmla="*/ 280321 w 554355"/>
              <a:gd name="connsiteY50" fmla="*/ 377762 h 378428"/>
              <a:gd name="connsiteX51" fmla="*/ 281083 w 554355"/>
              <a:gd name="connsiteY51" fmla="*/ 377381 h 378428"/>
              <a:gd name="connsiteX52" fmla="*/ 282131 w 554355"/>
              <a:gd name="connsiteY52" fmla="*/ 376904 h 378428"/>
              <a:gd name="connsiteX53" fmla="*/ 282321 w 554355"/>
              <a:gd name="connsiteY53" fmla="*/ 376714 h 378428"/>
              <a:gd name="connsiteX54" fmla="*/ 283274 w 554355"/>
              <a:gd name="connsiteY54" fmla="*/ 375952 h 378428"/>
              <a:gd name="connsiteX55" fmla="*/ 283750 w 554355"/>
              <a:gd name="connsiteY55" fmla="*/ 375666 h 378428"/>
              <a:gd name="connsiteX56" fmla="*/ 551688 w 554355"/>
              <a:gd name="connsiteY56" fmla="*/ 112586 h 378428"/>
              <a:gd name="connsiteX57" fmla="*/ 551974 w 554355"/>
              <a:gd name="connsiteY57" fmla="*/ 112300 h 378428"/>
              <a:gd name="connsiteX58" fmla="*/ 552831 w 554355"/>
              <a:gd name="connsiteY58" fmla="*/ 111157 h 378428"/>
              <a:gd name="connsiteX59" fmla="*/ 553498 w 554355"/>
              <a:gd name="connsiteY59" fmla="*/ 110014 h 378428"/>
              <a:gd name="connsiteX60" fmla="*/ 553688 w 554355"/>
              <a:gd name="connsiteY60" fmla="*/ 109633 h 378428"/>
              <a:gd name="connsiteX61" fmla="*/ 553974 w 554355"/>
              <a:gd name="connsiteY61" fmla="*/ 108680 h 378428"/>
              <a:gd name="connsiteX62" fmla="*/ 554355 w 554355"/>
              <a:gd name="connsiteY62" fmla="*/ 107347 h 378428"/>
              <a:gd name="connsiteX63" fmla="*/ 554355 w 554355"/>
              <a:gd name="connsiteY63" fmla="*/ 106013 h 378428"/>
              <a:gd name="connsiteX64" fmla="*/ 201168 w 554355"/>
              <a:gd name="connsiteY64" fmla="*/ 115443 h 378428"/>
              <a:gd name="connsiteX65" fmla="*/ 353092 w 554355"/>
              <a:gd name="connsiteY65" fmla="*/ 115443 h 378428"/>
              <a:gd name="connsiteX66" fmla="*/ 276987 w 554355"/>
              <a:gd name="connsiteY66" fmla="*/ 339281 h 378428"/>
              <a:gd name="connsiteX67" fmla="*/ 201168 w 554355"/>
              <a:gd name="connsiteY67" fmla="*/ 115443 h 378428"/>
              <a:gd name="connsiteX68" fmla="*/ 276987 w 554355"/>
              <a:gd name="connsiteY68" fmla="*/ 23527 h 378428"/>
              <a:gd name="connsiteX69" fmla="*/ 344615 w 554355"/>
              <a:gd name="connsiteY69" fmla="*/ 96298 h 378428"/>
              <a:gd name="connsiteX70" fmla="*/ 209645 w 554355"/>
              <a:gd name="connsiteY70" fmla="*/ 96298 h 378428"/>
              <a:gd name="connsiteX71" fmla="*/ 217456 w 554355"/>
              <a:gd name="connsiteY71" fmla="*/ 87821 h 378428"/>
              <a:gd name="connsiteX72" fmla="*/ 276987 w 554355"/>
              <a:gd name="connsiteY72" fmla="*/ 23527 h 378428"/>
              <a:gd name="connsiteX73" fmla="*/ 455486 w 554355"/>
              <a:gd name="connsiteY73" fmla="*/ 23527 h 378428"/>
              <a:gd name="connsiteX74" fmla="*/ 523113 w 554355"/>
              <a:gd name="connsiteY74" fmla="*/ 96298 h 378428"/>
              <a:gd name="connsiteX75" fmla="*/ 388144 w 554355"/>
              <a:gd name="connsiteY75" fmla="*/ 96298 h 378428"/>
              <a:gd name="connsiteX76" fmla="*/ 455486 w 554355"/>
              <a:gd name="connsiteY76" fmla="*/ 23527 h 378428"/>
              <a:gd name="connsiteX77" fmla="*/ 433673 w 554355"/>
              <a:gd name="connsiteY77" fmla="*/ 19050 h 378428"/>
              <a:gd name="connsiteX78" fmla="*/ 410242 w 554355"/>
              <a:gd name="connsiteY78" fmla="*/ 44482 h 378428"/>
              <a:gd name="connsiteX79" fmla="*/ 366427 w 554355"/>
              <a:gd name="connsiteY79" fmla="*/ 91916 h 378428"/>
              <a:gd name="connsiteX80" fmla="*/ 298799 w 554355"/>
              <a:gd name="connsiteY80" fmla="*/ 19050 h 378428"/>
              <a:gd name="connsiteX81" fmla="*/ 433673 w 554355"/>
              <a:gd name="connsiteY81" fmla="*/ 19050 h 378428"/>
              <a:gd name="connsiteX82" fmla="*/ 255175 w 554355"/>
              <a:gd name="connsiteY82" fmla="*/ 19050 h 378428"/>
              <a:gd name="connsiteX83" fmla="*/ 247364 w 554355"/>
              <a:gd name="connsiteY83" fmla="*/ 27527 h 378428"/>
              <a:gd name="connsiteX84" fmla="*/ 187928 w 554355"/>
              <a:gd name="connsiteY84" fmla="*/ 91916 h 378428"/>
              <a:gd name="connsiteX85" fmla="*/ 120301 w 554355"/>
              <a:gd name="connsiteY85" fmla="*/ 19050 h 378428"/>
              <a:gd name="connsiteX86" fmla="*/ 255175 w 554355"/>
              <a:gd name="connsiteY86" fmla="*/ 19050 h 378428"/>
              <a:gd name="connsiteX87" fmla="*/ 98489 w 554355"/>
              <a:gd name="connsiteY87" fmla="*/ 23527 h 378428"/>
              <a:gd name="connsiteX88" fmla="*/ 166116 w 554355"/>
              <a:gd name="connsiteY88" fmla="*/ 96298 h 378428"/>
              <a:gd name="connsiteX89" fmla="*/ 31242 w 554355"/>
              <a:gd name="connsiteY89" fmla="*/ 96298 h 378428"/>
              <a:gd name="connsiteX90" fmla="*/ 98489 w 554355"/>
              <a:gd name="connsiteY90" fmla="*/ 23527 h 378428"/>
              <a:gd name="connsiteX91" fmla="*/ 181070 w 554355"/>
              <a:gd name="connsiteY91" fmla="*/ 115443 h 378428"/>
              <a:gd name="connsiteX92" fmla="*/ 255080 w 554355"/>
              <a:gd name="connsiteY92" fmla="*/ 334137 h 378428"/>
              <a:gd name="connsiteX93" fmla="*/ 32671 w 554355"/>
              <a:gd name="connsiteY93" fmla="*/ 115443 h 378428"/>
              <a:gd name="connsiteX94" fmla="*/ 181070 w 554355"/>
              <a:gd name="connsiteY94" fmla="*/ 115443 h 378428"/>
              <a:gd name="connsiteX95" fmla="*/ 298895 w 554355"/>
              <a:gd name="connsiteY95" fmla="*/ 334042 h 378428"/>
              <a:gd name="connsiteX96" fmla="*/ 319373 w 554355"/>
              <a:gd name="connsiteY96" fmla="*/ 273749 h 378428"/>
              <a:gd name="connsiteX97" fmla="*/ 373190 w 554355"/>
              <a:gd name="connsiteY97" fmla="*/ 115443 h 378428"/>
              <a:gd name="connsiteX98" fmla="*/ 521589 w 554355"/>
              <a:gd name="connsiteY98" fmla="*/ 115443 h 378428"/>
              <a:gd name="connsiteX99" fmla="*/ 298895 w 554355"/>
              <a:gd name="connsiteY99" fmla="*/ 334042 h 3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54355" h="378428">
                <a:moveTo>
                  <a:pt x="554355" y="106013"/>
                </a:moveTo>
                <a:cubicBezTo>
                  <a:pt x="554355" y="105537"/>
                  <a:pt x="554355" y="105156"/>
                  <a:pt x="554355" y="104680"/>
                </a:cubicBezTo>
                <a:cubicBezTo>
                  <a:pt x="554260" y="104203"/>
                  <a:pt x="554165" y="103727"/>
                  <a:pt x="553974" y="103251"/>
                </a:cubicBezTo>
                <a:cubicBezTo>
                  <a:pt x="553879" y="102965"/>
                  <a:pt x="553879" y="102584"/>
                  <a:pt x="553784" y="102299"/>
                </a:cubicBezTo>
                <a:cubicBezTo>
                  <a:pt x="553784" y="102203"/>
                  <a:pt x="553688" y="102108"/>
                  <a:pt x="553593" y="102013"/>
                </a:cubicBezTo>
                <a:cubicBezTo>
                  <a:pt x="553403" y="101537"/>
                  <a:pt x="553117" y="101156"/>
                  <a:pt x="552831" y="100775"/>
                </a:cubicBezTo>
                <a:cubicBezTo>
                  <a:pt x="552545" y="100394"/>
                  <a:pt x="552355" y="100013"/>
                  <a:pt x="552069" y="99632"/>
                </a:cubicBezTo>
                <a:cubicBezTo>
                  <a:pt x="551974" y="99536"/>
                  <a:pt x="551974" y="99441"/>
                  <a:pt x="551879" y="99441"/>
                </a:cubicBezTo>
                <a:lnTo>
                  <a:pt x="462439" y="3048"/>
                </a:lnTo>
                <a:cubicBezTo>
                  <a:pt x="462344" y="2953"/>
                  <a:pt x="462153" y="2858"/>
                  <a:pt x="462058" y="2762"/>
                </a:cubicBezTo>
                <a:cubicBezTo>
                  <a:pt x="461391" y="2096"/>
                  <a:pt x="460534" y="1524"/>
                  <a:pt x="459676" y="1048"/>
                </a:cubicBezTo>
                <a:cubicBezTo>
                  <a:pt x="459391" y="953"/>
                  <a:pt x="459105" y="762"/>
                  <a:pt x="458819" y="667"/>
                </a:cubicBezTo>
                <a:cubicBezTo>
                  <a:pt x="457772" y="286"/>
                  <a:pt x="456629" y="0"/>
                  <a:pt x="455390" y="0"/>
                </a:cubicBezTo>
                <a:cubicBezTo>
                  <a:pt x="455390" y="0"/>
                  <a:pt x="455390" y="0"/>
                  <a:pt x="455390" y="0"/>
                </a:cubicBezTo>
                <a:lnTo>
                  <a:pt x="276987" y="0"/>
                </a:lnTo>
                <a:cubicBezTo>
                  <a:pt x="276987" y="0"/>
                  <a:pt x="276987" y="0"/>
                  <a:pt x="276987" y="0"/>
                </a:cubicBezTo>
                <a:lnTo>
                  <a:pt x="98489" y="0"/>
                </a:lnTo>
                <a:cubicBezTo>
                  <a:pt x="98489" y="0"/>
                  <a:pt x="98489" y="0"/>
                  <a:pt x="98489" y="0"/>
                </a:cubicBezTo>
                <a:cubicBezTo>
                  <a:pt x="98489" y="0"/>
                  <a:pt x="98489" y="0"/>
                  <a:pt x="98489" y="0"/>
                </a:cubicBezTo>
                <a:cubicBezTo>
                  <a:pt x="97250" y="0"/>
                  <a:pt x="96203" y="286"/>
                  <a:pt x="95059" y="667"/>
                </a:cubicBezTo>
                <a:cubicBezTo>
                  <a:pt x="94774" y="857"/>
                  <a:pt x="94488" y="953"/>
                  <a:pt x="94202" y="1143"/>
                </a:cubicBezTo>
                <a:cubicBezTo>
                  <a:pt x="93345" y="1524"/>
                  <a:pt x="92583" y="2096"/>
                  <a:pt x="91821" y="2762"/>
                </a:cubicBezTo>
                <a:cubicBezTo>
                  <a:pt x="91726" y="2858"/>
                  <a:pt x="91631" y="2953"/>
                  <a:pt x="91440" y="3048"/>
                </a:cubicBezTo>
                <a:lnTo>
                  <a:pt x="2477" y="99441"/>
                </a:lnTo>
                <a:cubicBezTo>
                  <a:pt x="2381" y="99536"/>
                  <a:pt x="2381" y="99632"/>
                  <a:pt x="2286" y="99632"/>
                </a:cubicBezTo>
                <a:cubicBezTo>
                  <a:pt x="2000" y="99917"/>
                  <a:pt x="1810" y="100298"/>
                  <a:pt x="1524" y="100679"/>
                </a:cubicBezTo>
                <a:cubicBezTo>
                  <a:pt x="1238" y="101060"/>
                  <a:pt x="953" y="101537"/>
                  <a:pt x="762" y="101918"/>
                </a:cubicBezTo>
                <a:cubicBezTo>
                  <a:pt x="762" y="102013"/>
                  <a:pt x="667" y="102108"/>
                  <a:pt x="572" y="102203"/>
                </a:cubicBezTo>
                <a:cubicBezTo>
                  <a:pt x="476" y="102489"/>
                  <a:pt x="476" y="102870"/>
                  <a:pt x="381" y="103156"/>
                </a:cubicBezTo>
                <a:cubicBezTo>
                  <a:pt x="191" y="103632"/>
                  <a:pt x="95" y="104108"/>
                  <a:pt x="0" y="104584"/>
                </a:cubicBezTo>
                <a:cubicBezTo>
                  <a:pt x="0" y="105156"/>
                  <a:pt x="0" y="105537"/>
                  <a:pt x="0" y="106013"/>
                </a:cubicBezTo>
                <a:cubicBezTo>
                  <a:pt x="0" y="106490"/>
                  <a:pt x="0" y="106966"/>
                  <a:pt x="95" y="107442"/>
                </a:cubicBezTo>
                <a:cubicBezTo>
                  <a:pt x="191" y="107918"/>
                  <a:pt x="286" y="108299"/>
                  <a:pt x="476" y="108776"/>
                </a:cubicBezTo>
                <a:cubicBezTo>
                  <a:pt x="572" y="109061"/>
                  <a:pt x="572" y="109442"/>
                  <a:pt x="762" y="109728"/>
                </a:cubicBezTo>
                <a:cubicBezTo>
                  <a:pt x="857" y="109823"/>
                  <a:pt x="953" y="109919"/>
                  <a:pt x="953" y="110014"/>
                </a:cubicBezTo>
                <a:cubicBezTo>
                  <a:pt x="1143" y="110395"/>
                  <a:pt x="1429" y="110776"/>
                  <a:pt x="1715" y="111157"/>
                </a:cubicBezTo>
                <a:cubicBezTo>
                  <a:pt x="2000" y="111538"/>
                  <a:pt x="2286" y="111919"/>
                  <a:pt x="2572" y="112300"/>
                </a:cubicBezTo>
                <a:cubicBezTo>
                  <a:pt x="2667" y="112395"/>
                  <a:pt x="2762" y="112490"/>
                  <a:pt x="2858" y="112586"/>
                </a:cubicBezTo>
                <a:lnTo>
                  <a:pt x="270415" y="375666"/>
                </a:lnTo>
                <a:cubicBezTo>
                  <a:pt x="270510" y="375761"/>
                  <a:pt x="270701" y="375857"/>
                  <a:pt x="270891" y="375952"/>
                </a:cubicBezTo>
                <a:cubicBezTo>
                  <a:pt x="271177" y="376238"/>
                  <a:pt x="271463" y="376523"/>
                  <a:pt x="271844" y="376714"/>
                </a:cubicBezTo>
                <a:cubicBezTo>
                  <a:pt x="271939" y="376809"/>
                  <a:pt x="271939" y="376809"/>
                  <a:pt x="272034" y="376904"/>
                </a:cubicBezTo>
                <a:cubicBezTo>
                  <a:pt x="272320" y="377095"/>
                  <a:pt x="272701" y="377190"/>
                  <a:pt x="273082" y="377381"/>
                </a:cubicBezTo>
                <a:cubicBezTo>
                  <a:pt x="273368" y="377476"/>
                  <a:pt x="273558" y="377666"/>
                  <a:pt x="273844" y="377762"/>
                </a:cubicBezTo>
                <a:cubicBezTo>
                  <a:pt x="274034" y="377857"/>
                  <a:pt x="274130" y="377857"/>
                  <a:pt x="274320" y="377952"/>
                </a:cubicBezTo>
                <a:cubicBezTo>
                  <a:pt x="275273" y="378238"/>
                  <a:pt x="276130" y="378428"/>
                  <a:pt x="277082" y="378428"/>
                </a:cubicBezTo>
                <a:cubicBezTo>
                  <a:pt x="277082" y="378428"/>
                  <a:pt x="277082" y="378428"/>
                  <a:pt x="277082" y="378428"/>
                </a:cubicBezTo>
                <a:cubicBezTo>
                  <a:pt x="277082" y="378428"/>
                  <a:pt x="277082" y="378428"/>
                  <a:pt x="277082" y="378428"/>
                </a:cubicBezTo>
                <a:cubicBezTo>
                  <a:pt x="277082" y="378428"/>
                  <a:pt x="277082" y="378428"/>
                  <a:pt x="277082" y="378428"/>
                </a:cubicBezTo>
                <a:cubicBezTo>
                  <a:pt x="278035" y="378428"/>
                  <a:pt x="278987" y="378238"/>
                  <a:pt x="279845" y="377952"/>
                </a:cubicBezTo>
                <a:cubicBezTo>
                  <a:pt x="280035" y="377857"/>
                  <a:pt x="280226" y="377857"/>
                  <a:pt x="280321" y="377762"/>
                </a:cubicBezTo>
                <a:cubicBezTo>
                  <a:pt x="280607" y="377666"/>
                  <a:pt x="280797" y="377476"/>
                  <a:pt x="281083" y="377381"/>
                </a:cubicBezTo>
                <a:cubicBezTo>
                  <a:pt x="281464" y="377190"/>
                  <a:pt x="281750" y="377095"/>
                  <a:pt x="282131" y="376904"/>
                </a:cubicBezTo>
                <a:cubicBezTo>
                  <a:pt x="282226" y="376809"/>
                  <a:pt x="282226" y="376809"/>
                  <a:pt x="282321" y="376714"/>
                </a:cubicBezTo>
                <a:cubicBezTo>
                  <a:pt x="282702" y="376523"/>
                  <a:pt x="282988" y="376238"/>
                  <a:pt x="283274" y="375952"/>
                </a:cubicBezTo>
                <a:cubicBezTo>
                  <a:pt x="283464" y="375857"/>
                  <a:pt x="283655" y="375761"/>
                  <a:pt x="283750" y="375666"/>
                </a:cubicBezTo>
                <a:lnTo>
                  <a:pt x="551688" y="112586"/>
                </a:lnTo>
                <a:cubicBezTo>
                  <a:pt x="551783" y="112490"/>
                  <a:pt x="551879" y="112395"/>
                  <a:pt x="551974" y="112300"/>
                </a:cubicBezTo>
                <a:cubicBezTo>
                  <a:pt x="552355" y="111919"/>
                  <a:pt x="552545" y="111538"/>
                  <a:pt x="552831" y="111157"/>
                </a:cubicBezTo>
                <a:cubicBezTo>
                  <a:pt x="553117" y="110776"/>
                  <a:pt x="553307" y="110395"/>
                  <a:pt x="553498" y="110014"/>
                </a:cubicBezTo>
                <a:cubicBezTo>
                  <a:pt x="553593" y="109919"/>
                  <a:pt x="553688" y="109823"/>
                  <a:pt x="553688" y="109633"/>
                </a:cubicBezTo>
                <a:cubicBezTo>
                  <a:pt x="553784" y="109347"/>
                  <a:pt x="553879" y="108966"/>
                  <a:pt x="553974" y="108680"/>
                </a:cubicBezTo>
                <a:cubicBezTo>
                  <a:pt x="554069" y="108204"/>
                  <a:pt x="554260" y="107823"/>
                  <a:pt x="554355" y="107347"/>
                </a:cubicBezTo>
                <a:cubicBezTo>
                  <a:pt x="554355" y="106966"/>
                  <a:pt x="554355" y="106490"/>
                  <a:pt x="554355" y="106013"/>
                </a:cubicBezTo>
                <a:close/>
                <a:moveTo>
                  <a:pt x="201168" y="115443"/>
                </a:moveTo>
                <a:lnTo>
                  <a:pt x="353092" y="115443"/>
                </a:lnTo>
                <a:lnTo>
                  <a:pt x="276987" y="339281"/>
                </a:lnTo>
                <a:lnTo>
                  <a:pt x="201168" y="115443"/>
                </a:lnTo>
                <a:close/>
                <a:moveTo>
                  <a:pt x="276987" y="23527"/>
                </a:moveTo>
                <a:lnTo>
                  <a:pt x="344615" y="96298"/>
                </a:lnTo>
                <a:lnTo>
                  <a:pt x="209645" y="96298"/>
                </a:lnTo>
                <a:lnTo>
                  <a:pt x="217456" y="87821"/>
                </a:lnTo>
                <a:lnTo>
                  <a:pt x="276987" y="23527"/>
                </a:lnTo>
                <a:close/>
                <a:moveTo>
                  <a:pt x="455486" y="23527"/>
                </a:moveTo>
                <a:lnTo>
                  <a:pt x="523113" y="96298"/>
                </a:lnTo>
                <a:lnTo>
                  <a:pt x="388144" y="96298"/>
                </a:lnTo>
                <a:lnTo>
                  <a:pt x="455486" y="23527"/>
                </a:lnTo>
                <a:close/>
                <a:moveTo>
                  <a:pt x="433673" y="19050"/>
                </a:moveTo>
                <a:lnTo>
                  <a:pt x="410242" y="44482"/>
                </a:lnTo>
                <a:lnTo>
                  <a:pt x="366427" y="91916"/>
                </a:lnTo>
                <a:lnTo>
                  <a:pt x="298799" y="19050"/>
                </a:lnTo>
                <a:lnTo>
                  <a:pt x="433673" y="19050"/>
                </a:lnTo>
                <a:close/>
                <a:moveTo>
                  <a:pt x="255175" y="19050"/>
                </a:moveTo>
                <a:lnTo>
                  <a:pt x="247364" y="27527"/>
                </a:lnTo>
                <a:lnTo>
                  <a:pt x="187928" y="91916"/>
                </a:lnTo>
                <a:lnTo>
                  <a:pt x="120301" y="19050"/>
                </a:lnTo>
                <a:lnTo>
                  <a:pt x="255175" y="19050"/>
                </a:lnTo>
                <a:close/>
                <a:moveTo>
                  <a:pt x="98489" y="23527"/>
                </a:moveTo>
                <a:lnTo>
                  <a:pt x="166116" y="96298"/>
                </a:lnTo>
                <a:lnTo>
                  <a:pt x="31242" y="96298"/>
                </a:lnTo>
                <a:lnTo>
                  <a:pt x="98489" y="23527"/>
                </a:lnTo>
                <a:close/>
                <a:moveTo>
                  <a:pt x="181070" y="115443"/>
                </a:moveTo>
                <a:lnTo>
                  <a:pt x="255080" y="334137"/>
                </a:lnTo>
                <a:lnTo>
                  <a:pt x="32671" y="115443"/>
                </a:lnTo>
                <a:lnTo>
                  <a:pt x="181070" y="115443"/>
                </a:lnTo>
                <a:close/>
                <a:moveTo>
                  <a:pt x="298895" y="334042"/>
                </a:moveTo>
                <a:lnTo>
                  <a:pt x="319373" y="273749"/>
                </a:lnTo>
                <a:lnTo>
                  <a:pt x="373190" y="115443"/>
                </a:lnTo>
                <a:lnTo>
                  <a:pt x="521589" y="115443"/>
                </a:lnTo>
                <a:lnTo>
                  <a:pt x="298895" y="334042"/>
                </a:lnTo>
                <a:close/>
              </a:path>
            </a:pathLst>
          </a:custGeom>
          <a:solidFill>
            <a:schemeClr val="accent3"/>
          </a:solidFill>
          <a:ln w="9525" cap="flat">
            <a:noFill/>
            <a:prstDash val="solid"/>
            <a:miter/>
          </a:ln>
        </p:spPr>
        <p:txBody>
          <a:bodyPr lIns="0" tIns="0" rIns="0" bIns="0" rtlCol="0" anchor="ctr"/>
          <a:lstStyle/>
          <a:p>
            <a:endParaRPr lang="en-US"/>
          </a:p>
        </p:txBody>
      </p:sp>
      <p:cxnSp>
        <p:nvCxnSpPr>
          <p:cNvPr id="11" name="Gerader Verbinder 10">
            <a:extLst>
              <a:ext uri="{FF2B5EF4-FFF2-40B4-BE49-F238E27FC236}">
                <a16:creationId xmlns:a16="http://schemas.microsoft.com/office/drawing/2014/main" id="{AB5E5A69-011E-AAF4-0C31-5F0A108C0C35}"/>
              </a:ext>
            </a:extLst>
          </p:cNvPr>
          <p:cNvCxnSpPr>
            <a:cxnSpLocks/>
          </p:cNvCxnSpPr>
          <p:nvPr/>
        </p:nvCxnSpPr>
        <p:spPr bwMode="gray">
          <a:xfrm>
            <a:off x="600617" y="2745055"/>
            <a:ext cx="506346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72B90CB7-4AE7-EC59-26D8-D966EA30B1A3}"/>
              </a:ext>
            </a:extLst>
          </p:cNvPr>
          <p:cNvCxnSpPr>
            <a:cxnSpLocks/>
          </p:cNvCxnSpPr>
          <p:nvPr/>
        </p:nvCxnSpPr>
        <p:spPr bwMode="gray">
          <a:xfrm>
            <a:off x="600617" y="4131818"/>
            <a:ext cx="506346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6724A8B2-1A33-7A91-5CE1-7C7D942609BC}"/>
              </a:ext>
            </a:extLst>
          </p:cNvPr>
          <p:cNvCxnSpPr>
            <a:cxnSpLocks/>
          </p:cNvCxnSpPr>
          <p:nvPr/>
        </p:nvCxnSpPr>
        <p:spPr bwMode="gray">
          <a:xfrm>
            <a:off x="600617" y="5492302"/>
            <a:ext cx="506346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Fußzeilenplatzhalter 6">
            <a:extLst>
              <a:ext uri="{FF2B5EF4-FFF2-40B4-BE49-F238E27FC236}">
                <a16:creationId xmlns:a16="http://schemas.microsoft.com/office/drawing/2014/main" id="{46F31128-84C6-AF86-C146-B650656EFA7D}"/>
              </a:ext>
            </a:extLst>
          </p:cNvPr>
          <p:cNvSpPr>
            <a:spLocks noGrp="1"/>
          </p:cNvSpPr>
          <p:nvPr>
            <p:ph type="ftr" sz="quarter" idx="11"/>
          </p:nvPr>
        </p:nvSpPr>
        <p:spPr>
          <a:xfrm>
            <a:off x="928688" y="6335713"/>
            <a:ext cx="6480175" cy="180975"/>
          </a:xfrm>
        </p:spPr>
        <p:txBody>
          <a:bodyPr/>
          <a:lstStyle/>
          <a:p>
            <a:r>
              <a:rPr lang="de-DE"/>
              <a:t>© SCHOTT AG, Konzept Azubi Arbeitssicherheitswoche, Azubi Sicherheitsbeauftragte</a:t>
            </a:r>
            <a:endParaRPr lang="en-US"/>
          </a:p>
        </p:txBody>
      </p:sp>
      <p:sp>
        <p:nvSpPr>
          <p:cNvPr id="19" name="ICON">
            <a:extLst>
              <a:ext uri="{FF2B5EF4-FFF2-40B4-BE49-F238E27FC236}">
                <a16:creationId xmlns:a16="http://schemas.microsoft.com/office/drawing/2014/main" id="{6E53DB23-DC8C-0CBB-3581-D4045C4101B9}"/>
              </a:ext>
            </a:extLst>
          </p:cNvPr>
          <p:cNvSpPr>
            <a:spLocks noChangeAspect="1"/>
          </p:cNvSpPr>
          <p:nvPr/>
        </p:nvSpPr>
        <p:spPr bwMode="gray">
          <a:xfrm>
            <a:off x="600617" y="1865402"/>
            <a:ext cx="738304" cy="504000"/>
          </a:xfrm>
          <a:custGeom>
            <a:avLst/>
            <a:gdLst>
              <a:gd name="connsiteX0" fmla="*/ 554355 w 554355"/>
              <a:gd name="connsiteY0" fmla="*/ 106013 h 378428"/>
              <a:gd name="connsiteX1" fmla="*/ 554355 w 554355"/>
              <a:gd name="connsiteY1" fmla="*/ 104680 h 378428"/>
              <a:gd name="connsiteX2" fmla="*/ 553974 w 554355"/>
              <a:gd name="connsiteY2" fmla="*/ 103251 h 378428"/>
              <a:gd name="connsiteX3" fmla="*/ 553784 w 554355"/>
              <a:gd name="connsiteY3" fmla="*/ 102299 h 378428"/>
              <a:gd name="connsiteX4" fmla="*/ 553593 w 554355"/>
              <a:gd name="connsiteY4" fmla="*/ 102013 h 378428"/>
              <a:gd name="connsiteX5" fmla="*/ 552831 w 554355"/>
              <a:gd name="connsiteY5" fmla="*/ 100775 h 378428"/>
              <a:gd name="connsiteX6" fmla="*/ 552069 w 554355"/>
              <a:gd name="connsiteY6" fmla="*/ 99632 h 378428"/>
              <a:gd name="connsiteX7" fmla="*/ 551879 w 554355"/>
              <a:gd name="connsiteY7" fmla="*/ 99441 h 378428"/>
              <a:gd name="connsiteX8" fmla="*/ 462439 w 554355"/>
              <a:gd name="connsiteY8" fmla="*/ 3048 h 378428"/>
              <a:gd name="connsiteX9" fmla="*/ 462058 w 554355"/>
              <a:gd name="connsiteY9" fmla="*/ 2762 h 378428"/>
              <a:gd name="connsiteX10" fmla="*/ 459676 w 554355"/>
              <a:gd name="connsiteY10" fmla="*/ 1048 h 378428"/>
              <a:gd name="connsiteX11" fmla="*/ 458819 w 554355"/>
              <a:gd name="connsiteY11" fmla="*/ 667 h 378428"/>
              <a:gd name="connsiteX12" fmla="*/ 455390 w 554355"/>
              <a:gd name="connsiteY12" fmla="*/ 0 h 378428"/>
              <a:gd name="connsiteX13" fmla="*/ 455390 w 554355"/>
              <a:gd name="connsiteY13" fmla="*/ 0 h 378428"/>
              <a:gd name="connsiteX14" fmla="*/ 276987 w 554355"/>
              <a:gd name="connsiteY14" fmla="*/ 0 h 378428"/>
              <a:gd name="connsiteX15" fmla="*/ 276987 w 554355"/>
              <a:gd name="connsiteY15" fmla="*/ 0 h 378428"/>
              <a:gd name="connsiteX16" fmla="*/ 98489 w 554355"/>
              <a:gd name="connsiteY16" fmla="*/ 0 h 378428"/>
              <a:gd name="connsiteX17" fmla="*/ 98489 w 554355"/>
              <a:gd name="connsiteY17" fmla="*/ 0 h 378428"/>
              <a:gd name="connsiteX18" fmla="*/ 98489 w 554355"/>
              <a:gd name="connsiteY18" fmla="*/ 0 h 378428"/>
              <a:gd name="connsiteX19" fmla="*/ 95059 w 554355"/>
              <a:gd name="connsiteY19" fmla="*/ 667 h 378428"/>
              <a:gd name="connsiteX20" fmla="*/ 94202 w 554355"/>
              <a:gd name="connsiteY20" fmla="*/ 1143 h 378428"/>
              <a:gd name="connsiteX21" fmla="*/ 91821 w 554355"/>
              <a:gd name="connsiteY21" fmla="*/ 2762 h 378428"/>
              <a:gd name="connsiteX22" fmla="*/ 91440 w 554355"/>
              <a:gd name="connsiteY22" fmla="*/ 3048 h 378428"/>
              <a:gd name="connsiteX23" fmla="*/ 2477 w 554355"/>
              <a:gd name="connsiteY23" fmla="*/ 99441 h 378428"/>
              <a:gd name="connsiteX24" fmla="*/ 2286 w 554355"/>
              <a:gd name="connsiteY24" fmla="*/ 99632 h 378428"/>
              <a:gd name="connsiteX25" fmla="*/ 1524 w 554355"/>
              <a:gd name="connsiteY25" fmla="*/ 100679 h 378428"/>
              <a:gd name="connsiteX26" fmla="*/ 762 w 554355"/>
              <a:gd name="connsiteY26" fmla="*/ 101918 h 378428"/>
              <a:gd name="connsiteX27" fmla="*/ 572 w 554355"/>
              <a:gd name="connsiteY27" fmla="*/ 102203 h 378428"/>
              <a:gd name="connsiteX28" fmla="*/ 381 w 554355"/>
              <a:gd name="connsiteY28" fmla="*/ 103156 h 378428"/>
              <a:gd name="connsiteX29" fmla="*/ 0 w 554355"/>
              <a:gd name="connsiteY29" fmla="*/ 104584 h 378428"/>
              <a:gd name="connsiteX30" fmla="*/ 0 w 554355"/>
              <a:gd name="connsiteY30" fmla="*/ 106013 h 378428"/>
              <a:gd name="connsiteX31" fmla="*/ 95 w 554355"/>
              <a:gd name="connsiteY31" fmla="*/ 107442 h 378428"/>
              <a:gd name="connsiteX32" fmla="*/ 476 w 554355"/>
              <a:gd name="connsiteY32" fmla="*/ 108776 h 378428"/>
              <a:gd name="connsiteX33" fmla="*/ 762 w 554355"/>
              <a:gd name="connsiteY33" fmla="*/ 109728 h 378428"/>
              <a:gd name="connsiteX34" fmla="*/ 953 w 554355"/>
              <a:gd name="connsiteY34" fmla="*/ 110014 h 378428"/>
              <a:gd name="connsiteX35" fmla="*/ 1715 w 554355"/>
              <a:gd name="connsiteY35" fmla="*/ 111157 h 378428"/>
              <a:gd name="connsiteX36" fmla="*/ 2572 w 554355"/>
              <a:gd name="connsiteY36" fmla="*/ 112300 h 378428"/>
              <a:gd name="connsiteX37" fmla="*/ 2858 w 554355"/>
              <a:gd name="connsiteY37" fmla="*/ 112586 h 378428"/>
              <a:gd name="connsiteX38" fmla="*/ 270415 w 554355"/>
              <a:gd name="connsiteY38" fmla="*/ 375666 h 378428"/>
              <a:gd name="connsiteX39" fmla="*/ 270891 w 554355"/>
              <a:gd name="connsiteY39" fmla="*/ 375952 h 378428"/>
              <a:gd name="connsiteX40" fmla="*/ 271844 w 554355"/>
              <a:gd name="connsiteY40" fmla="*/ 376714 h 378428"/>
              <a:gd name="connsiteX41" fmla="*/ 272034 w 554355"/>
              <a:gd name="connsiteY41" fmla="*/ 376904 h 378428"/>
              <a:gd name="connsiteX42" fmla="*/ 273082 w 554355"/>
              <a:gd name="connsiteY42" fmla="*/ 377381 h 378428"/>
              <a:gd name="connsiteX43" fmla="*/ 273844 w 554355"/>
              <a:gd name="connsiteY43" fmla="*/ 377762 h 378428"/>
              <a:gd name="connsiteX44" fmla="*/ 274320 w 554355"/>
              <a:gd name="connsiteY44" fmla="*/ 377952 h 378428"/>
              <a:gd name="connsiteX45" fmla="*/ 277082 w 554355"/>
              <a:gd name="connsiteY45" fmla="*/ 378428 h 378428"/>
              <a:gd name="connsiteX46" fmla="*/ 277082 w 554355"/>
              <a:gd name="connsiteY46" fmla="*/ 378428 h 378428"/>
              <a:gd name="connsiteX47" fmla="*/ 277082 w 554355"/>
              <a:gd name="connsiteY47" fmla="*/ 378428 h 378428"/>
              <a:gd name="connsiteX48" fmla="*/ 277082 w 554355"/>
              <a:gd name="connsiteY48" fmla="*/ 378428 h 378428"/>
              <a:gd name="connsiteX49" fmla="*/ 279845 w 554355"/>
              <a:gd name="connsiteY49" fmla="*/ 377952 h 378428"/>
              <a:gd name="connsiteX50" fmla="*/ 280321 w 554355"/>
              <a:gd name="connsiteY50" fmla="*/ 377762 h 378428"/>
              <a:gd name="connsiteX51" fmla="*/ 281083 w 554355"/>
              <a:gd name="connsiteY51" fmla="*/ 377381 h 378428"/>
              <a:gd name="connsiteX52" fmla="*/ 282131 w 554355"/>
              <a:gd name="connsiteY52" fmla="*/ 376904 h 378428"/>
              <a:gd name="connsiteX53" fmla="*/ 282321 w 554355"/>
              <a:gd name="connsiteY53" fmla="*/ 376714 h 378428"/>
              <a:gd name="connsiteX54" fmla="*/ 283274 w 554355"/>
              <a:gd name="connsiteY54" fmla="*/ 375952 h 378428"/>
              <a:gd name="connsiteX55" fmla="*/ 283750 w 554355"/>
              <a:gd name="connsiteY55" fmla="*/ 375666 h 378428"/>
              <a:gd name="connsiteX56" fmla="*/ 551688 w 554355"/>
              <a:gd name="connsiteY56" fmla="*/ 112586 h 378428"/>
              <a:gd name="connsiteX57" fmla="*/ 551974 w 554355"/>
              <a:gd name="connsiteY57" fmla="*/ 112300 h 378428"/>
              <a:gd name="connsiteX58" fmla="*/ 552831 w 554355"/>
              <a:gd name="connsiteY58" fmla="*/ 111157 h 378428"/>
              <a:gd name="connsiteX59" fmla="*/ 553498 w 554355"/>
              <a:gd name="connsiteY59" fmla="*/ 110014 h 378428"/>
              <a:gd name="connsiteX60" fmla="*/ 553688 w 554355"/>
              <a:gd name="connsiteY60" fmla="*/ 109633 h 378428"/>
              <a:gd name="connsiteX61" fmla="*/ 553974 w 554355"/>
              <a:gd name="connsiteY61" fmla="*/ 108680 h 378428"/>
              <a:gd name="connsiteX62" fmla="*/ 554355 w 554355"/>
              <a:gd name="connsiteY62" fmla="*/ 107347 h 378428"/>
              <a:gd name="connsiteX63" fmla="*/ 554355 w 554355"/>
              <a:gd name="connsiteY63" fmla="*/ 106013 h 378428"/>
              <a:gd name="connsiteX64" fmla="*/ 201168 w 554355"/>
              <a:gd name="connsiteY64" fmla="*/ 115443 h 378428"/>
              <a:gd name="connsiteX65" fmla="*/ 353092 w 554355"/>
              <a:gd name="connsiteY65" fmla="*/ 115443 h 378428"/>
              <a:gd name="connsiteX66" fmla="*/ 276987 w 554355"/>
              <a:gd name="connsiteY66" fmla="*/ 339281 h 378428"/>
              <a:gd name="connsiteX67" fmla="*/ 201168 w 554355"/>
              <a:gd name="connsiteY67" fmla="*/ 115443 h 378428"/>
              <a:gd name="connsiteX68" fmla="*/ 276987 w 554355"/>
              <a:gd name="connsiteY68" fmla="*/ 23527 h 378428"/>
              <a:gd name="connsiteX69" fmla="*/ 344615 w 554355"/>
              <a:gd name="connsiteY69" fmla="*/ 96298 h 378428"/>
              <a:gd name="connsiteX70" fmla="*/ 209645 w 554355"/>
              <a:gd name="connsiteY70" fmla="*/ 96298 h 378428"/>
              <a:gd name="connsiteX71" fmla="*/ 217456 w 554355"/>
              <a:gd name="connsiteY71" fmla="*/ 87821 h 378428"/>
              <a:gd name="connsiteX72" fmla="*/ 276987 w 554355"/>
              <a:gd name="connsiteY72" fmla="*/ 23527 h 378428"/>
              <a:gd name="connsiteX73" fmla="*/ 455486 w 554355"/>
              <a:gd name="connsiteY73" fmla="*/ 23527 h 378428"/>
              <a:gd name="connsiteX74" fmla="*/ 523113 w 554355"/>
              <a:gd name="connsiteY74" fmla="*/ 96298 h 378428"/>
              <a:gd name="connsiteX75" fmla="*/ 388144 w 554355"/>
              <a:gd name="connsiteY75" fmla="*/ 96298 h 378428"/>
              <a:gd name="connsiteX76" fmla="*/ 455486 w 554355"/>
              <a:gd name="connsiteY76" fmla="*/ 23527 h 378428"/>
              <a:gd name="connsiteX77" fmla="*/ 433673 w 554355"/>
              <a:gd name="connsiteY77" fmla="*/ 19050 h 378428"/>
              <a:gd name="connsiteX78" fmla="*/ 410242 w 554355"/>
              <a:gd name="connsiteY78" fmla="*/ 44482 h 378428"/>
              <a:gd name="connsiteX79" fmla="*/ 366427 w 554355"/>
              <a:gd name="connsiteY79" fmla="*/ 91916 h 378428"/>
              <a:gd name="connsiteX80" fmla="*/ 298799 w 554355"/>
              <a:gd name="connsiteY80" fmla="*/ 19050 h 378428"/>
              <a:gd name="connsiteX81" fmla="*/ 433673 w 554355"/>
              <a:gd name="connsiteY81" fmla="*/ 19050 h 378428"/>
              <a:gd name="connsiteX82" fmla="*/ 255175 w 554355"/>
              <a:gd name="connsiteY82" fmla="*/ 19050 h 378428"/>
              <a:gd name="connsiteX83" fmla="*/ 247364 w 554355"/>
              <a:gd name="connsiteY83" fmla="*/ 27527 h 378428"/>
              <a:gd name="connsiteX84" fmla="*/ 187928 w 554355"/>
              <a:gd name="connsiteY84" fmla="*/ 91916 h 378428"/>
              <a:gd name="connsiteX85" fmla="*/ 120301 w 554355"/>
              <a:gd name="connsiteY85" fmla="*/ 19050 h 378428"/>
              <a:gd name="connsiteX86" fmla="*/ 255175 w 554355"/>
              <a:gd name="connsiteY86" fmla="*/ 19050 h 378428"/>
              <a:gd name="connsiteX87" fmla="*/ 98489 w 554355"/>
              <a:gd name="connsiteY87" fmla="*/ 23527 h 378428"/>
              <a:gd name="connsiteX88" fmla="*/ 166116 w 554355"/>
              <a:gd name="connsiteY88" fmla="*/ 96298 h 378428"/>
              <a:gd name="connsiteX89" fmla="*/ 31242 w 554355"/>
              <a:gd name="connsiteY89" fmla="*/ 96298 h 378428"/>
              <a:gd name="connsiteX90" fmla="*/ 98489 w 554355"/>
              <a:gd name="connsiteY90" fmla="*/ 23527 h 378428"/>
              <a:gd name="connsiteX91" fmla="*/ 181070 w 554355"/>
              <a:gd name="connsiteY91" fmla="*/ 115443 h 378428"/>
              <a:gd name="connsiteX92" fmla="*/ 255080 w 554355"/>
              <a:gd name="connsiteY92" fmla="*/ 334137 h 378428"/>
              <a:gd name="connsiteX93" fmla="*/ 32671 w 554355"/>
              <a:gd name="connsiteY93" fmla="*/ 115443 h 378428"/>
              <a:gd name="connsiteX94" fmla="*/ 181070 w 554355"/>
              <a:gd name="connsiteY94" fmla="*/ 115443 h 378428"/>
              <a:gd name="connsiteX95" fmla="*/ 298895 w 554355"/>
              <a:gd name="connsiteY95" fmla="*/ 334042 h 378428"/>
              <a:gd name="connsiteX96" fmla="*/ 319373 w 554355"/>
              <a:gd name="connsiteY96" fmla="*/ 273749 h 378428"/>
              <a:gd name="connsiteX97" fmla="*/ 373190 w 554355"/>
              <a:gd name="connsiteY97" fmla="*/ 115443 h 378428"/>
              <a:gd name="connsiteX98" fmla="*/ 521589 w 554355"/>
              <a:gd name="connsiteY98" fmla="*/ 115443 h 378428"/>
              <a:gd name="connsiteX99" fmla="*/ 298895 w 554355"/>
              <a:gd name="connsiteY99" fmla="*/ 334042 h 3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54355" h="378428">
                <a:moveTo>
                  <a:pt x="554355" y="106013"/>
                </a:moveTo>
                <a:cubicBezTo>
                  <a:pt x="554355" y="105537"/>
                  <a:pt x="554355" y="105156"/>
                  <a:pt x="554355" y="104680"/>
                </a:cubicBezTo>
                <a:cubicBezTo>
                  <a:pt x="554260" y="104203"/>
                  <a:pt x="554165" y="103727"/>
                  <a:pt x="553974" y="103251"/>
                </a:cubicBezTo>
                <a:cubicBezTo>
                  <a:pt x="553879" y="102965"/>
                  <a:pt x="553879" y="102584"/>
                  <a:pt x="553784" y="102299"/>
                </a:cubicBezTo>
                <a:cubicBezTo>
                  <a:pt x="553784" y="102203"/>
                  <a:pt x="553688" y="102108"/>
                  <a:pt x="553593" y="102013"/>
                </a:cubicBezTo>
                <a:cubicBezTo>
                  <a:pt x="553403" y="101537"/>
                  <a:pt x="553117" y="101156"/>
                  <a:pt x="552831" y="100775"/>
                </a:cubicBezTo>
                <a:cubicBezTo>
                  <a:pt x="552545" y="100394"/>
                  <a:pt x="552355" y="100013"/>
                  <a:pt x="552069" y="99632"/>
                </a:cubicBezTo>
                <a:cubicBezTo>
                  <a:pt x="551974" y="99536"/>
                  <a:pt x="551974" y="99441"/>
                  <a:pt x="551879" y="99441"/>
                </a:cubicBezTo>
                <a:lnTo>
                  <a:pt x="462439" y="3048"/>
                </a:lnTo>
                <a:cubicBezTo>
                  <a:pt x="462344" y="2953"/>
                  <a:pt x="462153" y="2858"/>
                  <a:pt x="462058" y="2762"/>
                </a:cubicBezTo>
                <a:cubicBezTo>
                  <a:pt x="461391" y="2096"/>
                  <a:pt x="460534" y="1524"/>
                  <a:pt x="459676" y="1048"/>
                </a:cubicBezTo>
                <a:cubicBezTo>
                  <a:pt x="459391" y="953"/>
                  <a:pt x="459105" y="762"/>
                  <a:pt x="458819" y="667"/>
                </a:cubicBezTo>
                <a:cubicBezTo>
                  <a:pt x="457772" y="286"/>
                  <a:pt x="456629" y="0"/>
                  <a:pt x="455390" y="0"/>
                </a:cubicBezTo>
                <a:cubicBezTo>
                  <a:pt x="455390" y="0"/>
                  <a:pt x="455390" y="0"/>
                  <a:pt x="455390" y="0"/>
                </a:cubicBezTo>
                <a:lnTo>
                  <a:pt x="276987" y="0"/>
                </a:lnTo>
                <a:cubicBezTo>
                  <a:pt x="276987" y="0"/>
                  <a:pt x="276987" y="0"/>
                  <a:pt x="276987" y="0"/>
                </a:cubicBezTo>
                <a:lnTo>
                  <a:pt x="98489" y="0"/>
                </a:lnTo>
                <a:cubicBezTo>
                  <a:pt x="98489" y="0"/>
                  <a:pt x="98489" y="0"/>
                  <a:pt x="98489" y="0"/>
                </a:cubicBezTo>
                <a:cubicBezTo>
                  <a:pt x="98489" y="0"/>
                  <a:pt x="98489" y="0"/>
                  <a:pt x="98489" y="0"/>
                </a:cubicBezTo>
                <a:cubicBezTo>
                  <a:pt x="97250" y="0"/>
                  <a:pt x="96203" y="286"/>
                  <a:pt x="95059" y="667"/>
                </a:cubicBezTo>
                <a:cubicBezTo>
                  <a:pt x="94774" y="857"/>
                  <a:pt x="94488" y="953"/>
                  <a:pt x="94202" y="1143"/>
                </a:cubicBezTo>
                <a:cubicBezTo>
                  <a:pt x="93345" y="1524"/>
                  <a:pt x="92583" y="2096"/>
                  <a:pt x="91821" y="2762"/>
                </a:cubicBezTo>
                <a:cubicBezTo>
                  <a:pt x="91726" y="2858"/>
                  <a:pt x="91631" y="2953"/>
                  <a:pt x="91440" y="3048"/>
                </a:cubicBezTo>
                <a:lnTo>
                  <a:pt x="2477" y="99441"/>
                </a:lnTo>
                <a:cubicBezTo>
                  <a:pt x="2381" y="99536"/>
                  <a:pt x="2381" y="99632"/>
                  <a:pt x="2286" y="99632"/>
                </a:cubicBezTo>
                <a:cubicBezTo>
                  <a:pt x="2000" y="99917"/>
                  <a:pt x="1810" y="100298"/>
                  <a:pt x="1524" y="100679"/>
                </a:cubicBezTo>
                <a:cubicBezTo>
                  <a:pt x="1238" y="101060"/>
                  <a:pt x="953" y="101537"/>
                  <a:pt x="762" y="101918"/>
                </a:cubicBezTo>
                <a:cubicBezTo>
                  <a:pt x="762" y="102013"/>
                  <a:pt x="667" y="102108"/>
                  <a:pt x="572" y="102203"/>
                </a:cubicBezTo>
                <a:cubicBezTo>
                  <a:pt x="476" y="102489"/>
                  <a:pt x="476" y="102870"/>
                  <a:pt x="381" y="103156"/>
                </a:cubicBezTo>
                <a:cubicBezTo>
                  <a:pt x="191" y="103632"/>
                  <a:pt x="95" y="104108"/>
                  <a:pt x="0" y="104584"/>
                </a:cubicBezTo>
                <a:cubicBezTo>
                  <a:pt x="0" y="105156"/>
                  <a:pt x="0" y="105537"/>
                  <a:pt x="0" y="106013"/>
                </a:cubicBezTo>
                <a:cubicBezTo>
                  <a:pt x="0" y="106490"/>
                  <a:pt x="0" y="106966"/>
                  <a:pt x="95" y="107442"/>
                </a:cubicBezTo>
                <a:cubicBezTo>
                  <a:pt x="191" y="107918"/>
                  <a:pt x="286" y="108299"/>
                  <a:pt x="476" y="108776"/>
                </a:cubicBezTo>
                <a:cubicBezTo>
                  <a:pt x="572" y="109061"/>
                  <a:pt x="572" y="109442"/>
                  <a:pt x="762" y="109728"/>
                </a:cubicBezTo>
                <a:cubicBezTo>
                  <a:pt x="857" y="109823"/>
                  <a:pt x="953" y="109919"/>
                  <a:pt x="953" y="110014"/>
                </a:cubicBezTo>
                <a:cubicBezTo>
                  <a:pt x="1143" y="110395"/>
                  <a:pt x="1429" y="110776"/>
                  <a:pt x="1715" y="111157"/>
                </a:cubicBezTo>
                <a:cubicBezTo>
                  <a:pt x="2000" y="111538"/>
                  <a:pt x="2286" y="111919"/>
                  <a:pt x="2572" y="112300"/>
                </a:cubicBezTo>
                <a:cubicBezTo>
                  <a:pt x="2667" y="112395"/>
                  <a:pt x="2762" y="112490"/>
                  <a:pt x="2858" y="112586"/>
                </a:cubicBezTo>
                <a:lnTo>
                  <a:pt x="270415" y="375666"/>
                </a:lnTo>
                <a:cubicBezTo>
                  <a:pt x="270510" y="375761"/>
                  <a:pt x="270701" y="375857"/>
                  <a:pt x="270891" y="375952"/>
                </a:cubicBezTo>
                <a:cubicBezTo>
                  <a:pt x="271177" y="376238"/>
                  <a:pt x="271463" y="376523"/>
                  <a:pt x="271844" y="376714"/>
                </a:cubicBezTo>
                <a:cubicBezTo>
                  <a:pt x="271939" y="376809"/>
                  <a:pt x="271939" y="376809"/>
                  <a:pt x="272034" y="376904"/>
                </a:cubicBezTo>
                <a:cubicBezTo>
                  <a:pt x="272320" y="377095"/>
                  <a:pt x="272701" y="377190"/>
                  <a:pt x="273082" y="377381"/>
                </a:cubicBezTo>
                <a:cubicBezTo>
                  <a:pt x="273368" y="377476"/>
                  <a:pt x="273558" y="377666"/>
                  <a:pt x="273844" y="377762"/>
                </a:cubicBezTo>
                <a:cubicBezTo>
                  <a:pt x="274034" y="377857"/>
                  <a:pt x="274130" y="377857"/>
                  <a:pt x="274320" y="377952"/>
                </a:cubicBezTo>
                <a:cubicBezTo>
                  <a:pt x="275273" y="378238"/>
                  <a:pt x="276130" y="378428"/>
                  <a:pt x="277082" y="378428"/>
                </a:cubicBezTo>
                <a:cubicBezTo>
                  <a:pt x="277082" y="378428"/>
                  <a:pt x="277082" y="378428"/>
                  <a:pt x="277082" y="378428"/>
                </a:cubicBezTo>
                <a:cubicBezTo>
                  <a:pt x="277082" y="378428"/>
                  <a:pt x="277082" y="378428"/>
                  <a:pt x="277082" y="378428"/>
                </a:cubicBezTo>
                <a:cubicBezTo>
                  <a:pt x="277082" y="378428"/>
                  <a:pt x="277082" y="378428"/>
                  <a:pt x="277082" y="378428"/>
                </a:cubicBezTo>
                <a:cubicBezTo>
                  <a:pt x="278035" y="378428"/>
                  <a:pt x="278987" y="378238"/>
                  <a:pt x="279845" y="377952"/>
                </a:cubicBezTo>
                <a:cubicBezTo>
                  <a:pt x="280035" y="377857"/>
                  <a:pt x="280226" y="377857"/>
                  <a:pt x="280321" y="377762"/>
                </a:cubicBezTo>
                <a:cubicBezTo>
                  <a:pt x="280607" y="377666"/>
                  <a:pt x="280797" y="377476"/>
                  <a:pt x="281083" y="377381"/>
                </a:cubicBezTo>
                <a:cubicBezTo>
                  <a:pt x="281464" y="377190"/>
                  <a:pt x="281750" y="377095"/>
                  <a:pt x="282131" y="376904"/>
                </a:cubicBezTo>
                <a:cubicBezTo>
                  <a:pt x="282226" y="376809"/>
                  <a:pt x="282226" y="376809"/>
                  <a:pt x="282321" y="376714"/>
                </a:cubicBezTo>
                <a:cubicBezTo>
                  <a:pt x="282702" y="376523"/>
                  <a:pt x="282988" y="376238"/>
                  <a:pt x="283274" y="375952"/>
                </a:cubicBezTo>
                <a:cubicBezTo>
                  <a:pt x="283464" y="375857"/>
                  <a:pt x="283655" y="375761"/>
                  <a:pt x="283750" y="375666"/>
                </a:cubicBezTo>
                <a:lnTo>
                  <a:pt x="551688" y="112586"/>
                </a:lnTo>
                <a:cubicBezTo>
                  <a:pt x="551783" y="112490"/>
                  <a:pt x="551879" y="112395"/>
                  <a:pt x="551974" y="112300"/>
                </a:cubicBezTo>
                <a:cubicBezTo>
                  <a:pt x="552355" y="111919"/>
                  <a:pt x="552545" y="111538"/>
                  <a:pt x="552831" y="111157"/>
                </a:cubicBezTo>
                <a:cubicBezTo>
                  <a:pt x="553117" y="110776"/>
                  <a:pt x="553307" y="110395"/>
                  <a:pt x="553498" y="110014"/>
                </a:cubicBezTo>
                <a:cubicBezTo>
                  <a:pt x="553593" y="109919"/>
                  <a:pt x="553688" y="109823"/>
                  <a:pt x="553688" y="109633"/>
                </a:cubicBezTo>
                <a:cubicBezTo>
                  <a:pt x="553784" y="109347"/>
                  <a:pt x="553879" y="108966"/>
                  <a:pt x="553974" y="108680"/>
                </a:cubicBezTo>
                <a:cubicBezTo>
                  <a:pt x="554069" y="108204"/>
                  <a:pt x="554260" y="107823"/>
                  <a:pt x="554355" y="107347"/>
                </a:cubicBezTo>
                <a:cubicBezTo>
                  <a:pt x="554355" y="106966"/>
                  <a:pt x="554355" y="106490"/>
                  <a:pt x="554355" y="106013"/>
                </a:cubicBezTo>
                <a:close/>
                <a:moveTo>
                  <a:pt x="201168" y="115443"/>
                </a:moveTo>
                <a:lnTo>
                  <a:pt x="353092" y="115443"/>
                </a:lnTo>
                <a:lnTo>
                  <a:pt x="276987" y="339281"/>
                </a:lnTo>
                <a:lnTo>
                  <a:pt x="201168" y="115443"/>
                </a:lnTo>
                <a:close/>
                <a:moveTo>
                  <a:pt x="276987" y="23527"/>
                </a:moveTo>
                <a:lnTo>
                  <a:pt x="344615" y="96298"/>
                </a:lnTo>
                <a:lnTo>
                  <a:pt x="209645" y="96298"/>
                </a:lnTo>
                <a:lnTo>
                  <a:pt x="217456" y="87821"/>
                </a:lnTo>
                <a:lnTo>
                  <a:pt x="276987" y="23527"/>
                </a:lnTo>
                <a:close/>
                <a:moveTo>
                  <a:pt x="455486" y="23527"/>
                </a:moveTo>
                <a:lnTo>
                  <a:pt x="523113" y="96298"/>
                </a:lnTo>
                <a:lnTo>
                  <a:pt x="388144" y="96298"/>
                </a:lnTo>
                <a:lnTo>
                  <a:pt x="455486" y="23527"/>
                </a:lnTo>
                <a:close/>
                <a:moveTo>
                  <a:pt x="433673" y="19050"/>
                </a:moveTo>
                <a:lnTo>
                  <a:pt x="410242" y="44482"/>
                </a:lnTo>
                <a:lnTo>
                  <a:pt x="366427" y="91916"/>
                </a:lnTo>
                <a:lnTo>
                  <a:pt x="298799" y="19050"/>
                </a:lnTo>
                <a:lnTo>
                  <a:pt x="433673" y="19050"/>
                </a:lnTo>
                <a:close/>
                <a:moveTo>
                  <a:pt x="255175" y="19050"/>
                </a:moveTo>
                <a:lnTo>
                  <a:pt x="247364" y="27527"/>
                </a:lnTo>
                <a:lnTo>
                  <a:pt x="187928" y="91916"/>
                </a:lnTo>
                <a:lnTo>
                  <a:pt x="120301" y="19050"/>
                </a:lnTo>
                <a:lnTo>
                  <a:pt x="255175" y="19050"/>
                </a:lnTo>
                <a:close/>
                <a:moveTo>
                  <a:pt x="98489" y="23527"/>
                </a:moveTo>
                <a:lnTo>
                  <a:pt x="166116" y="96298"/>
                </a:lnTo>
                <a:lnTo>
                  <a:pt x="31242" y="96298"/>
                </a:lnTo>
                <a:lnTo>
                  <a:pt x="98489" y="23527"/>
                </a:lnTo>
                <a:close/>
                <a:moveTo>
                  <a:pt x="181070" y="115443"/>
                </a:moveTo>
                <a:lnTo>
                  <a:pt x="255080" y="334137"/>
                </a:lnTo>
                <a:lnTo>
                  <a:pt x="32671" y="115443"/>
                </a:lnTo>
                <a:lnTo>
                  <a:pt x="181070" y="115443"/>
                </a:lnTo>
                <a:close/>
                <a:moveTo>
                  <a:pt x="298895" y="334042"/>
                </a:moveTo>
                <a:lnTo>
                  <a:pt x="319373" y="273749"/>
                </a:lnTo>
                <a:lnTo>
                  <a:pt x="373190" y="115443"/>
                </a:lnTo>
                <a:lnTo>
                  <a:pt x="521589" y="115443"/>
                </a:lnTo>
                <a:lnTo>
                  <a:pt x="298895" y="334042"/>
                </a:lnTo>
                <a:close/>
              </a:path>
            </a:pathLst>
          </a:custGeom>
          <a:solidFill>
            <a:schemeClr val="accent3"/>
          </a:solidFill>
          <a:ln w="9525" cap="flat">
            <a:noFill/>
            <a:prstDash val="solid"/>
            <a:miter/>
          </a:ln>
        </p:spPr>
        <p:txBody>
          <a:bodyPr lIns="0" tIns="0" rIns="0" bIns="0" rtlCol="0" anchor="ctr"/>
          <a:lstStyle/>
          <a:p>
            <a:endParaRPr lang="en-US"/>
          </a:p>
        </p:txBody>
      </p:sp>
      <p:sp>
        <p:nvSpPr>
          <p:cNvPr id="21" name="Textfeld 20">
            <a:extLst>
              <a:ext uri="{FF2B5EF4-FFF2-40B4-BE49-F238E27FC236}">
                <a16:creationId xmlns:a16="http://schemas.microsoft.com/office/drawing/2014/main" id="{E5D59FAA-FDC7-DEED-824C-19931CD4EA86}"/>
              </a:ext>
            </a:extLst>
          </p:cNvPr>
          <p:cNvSpPr txBox="1"/>
          <p:nvPr/>
        </p:nvSpPr>
        <p:spPr>
          <a:xfrm>
            <a:off x="1960415" y="1715052"/>
            <a:ext cx="3402370" cy="806818"/>
          </a:xfrm>
          <a:prstGeom prst="rect">
            <a:avLst/>
          </a:prstGeom>
          <a:noFill/>
        </p:spPr>
        <p:txBody>
          <a:bodyPr wrap="square" lIns="0" tIns="0" rIns="0" bIns="0" rtlCol="0">
            <a:noAutofit/>
          </a:bodyPr>
          <a:lstStyle/>
          <a:p>
            <a:pPr algn="l"/>
            <a:r>
              <a:rPr lang="de-DE" sz="1200">
                <a:solidFill>
                  <a:schemeClr val="tx2"/>
                </a:solidFill>
              </a:rPr>
              <a:t>Durch die Kombination von Fasslichkeit, Anschaulichkeit, Praxisnähe und selbstständiger Arbeit wird der der Unterweisungsprozess weitestgehend bildungsneutral und barrierefrei</a:t>
            </a:r>
          </a:p>
        </p:txBody>
      </p:sp>
      <p:sp>
        <p:nvSpPr>
          <p:cNvPr id="22" name="Textfeld 21">
            <a:extLst>
              <a:ext uri="{FF2B5EF4-FFF2-40B4-BE49-F238E27FC236}">
                <a16:creationId xmlns:a16="http://schemas.microsoft.com/office/drawing/2014/main" id="{698F54DA-4E5D-3CE9-78BD-48E6A5B6D246}"/>
              </a:ext>
            </a:extLst>
          </p:cNvPr>
          <p:cNvSpPr txBox="1"/>
          <p:nvPr/>
        </p:nvSpPr>
        <p:spPr>
          <a:xfrm>
            <a:off x="1960415" y="2982680"/>
            <a:ext cx="3402370" cy="806818"/>
          </a:xfrm>
          <a:prstGeom prst="rect">
            <a:avLst/>
          </a:prstGeom>
          <a:noFill/>
        </p:spPr>
        <p:txBody>
          <a:bodyPr wrap="square" lIns="0" tIns="0" rIns="0" bIns="0" rtlCol="0">
            <a:noAutofit/>
          </a:bodyPr>
          <a:lstStyle/>
          <a:p>
            <a:pPr marL="0" indent="0">
              <a:buNone/>
            </a:pPr>
            <a:r>
              <a:rPr lang="de-DE" sz="1200">
                <a:solidFill>
                  <a:schemeClr val="tx2"/>
                </a:solidFill>
              </a:rPr>
              <a:t>Die Azubis befassen sich praktisch mit den verschiedenen Themen und erstellen für verschiedene Zielgruppen neue Lernbausteine, mit denen das Wissen besser und zielgenauer vermittelt werden kann.</a:t>
            </a:r>
          </a:p>
        </p:txBody>
      </p:sp>
      <p:sp>
        <p:nvSpPr>
          <p:cNvPr id="23" name="Textfeld 22">
            <a:extLst>
              <a:ext uri="{FF2B5EF4-FFF2-40B4-BE49-F238E27FC236}">
                <a16:creationId xmlns:a16="http://schemas.microsoft.com/office/drawing/2014/main" id="{B1FB7D54-DAF8-E98C-0BA2-A23624188933}"/>
              </a:ext>
            </a:extLst>
          </p:cNvPr>
          <p:cNvSpPr txBox="1"/>
          <p:nvPr/>
        </p:nvSpPr>
        <p:spPr>
          <a:xfrm>
            <a:off x="1960415" y="4408651"/>
            <a:ext cx="3402370" cy="806818"/>
          </a:xfrm>
          <a:prstGeom prst="rect">
            <a:avLst/>
          </a:prstGeom>
          <a:noFill/>
        </p:spPr>
        <p:txBody>
          <a:bodyPr wrap="square" lIns="0" tIns="0" rIns="0" bIns="0" rtlCol="0">
            <a:noAutofit/>
          </a:bodyPr>
          <a:lstStyle/>
          <a:p>
            <a:pPr marL="0" indent="0">
              <a:buNone/>
            </a:pPr>
            <a:r>
              <a:rPr lang="de-DE" sz="1200">
                <a:solidFill>
                  <a:schemeClr val="tx2"/>
                </a:solidFill>
              </a:rPr>
              <a:t>Durch Wiederholung der Veranstaltung bekommt man zu den verschiedenen Themen ein diverses Portfolio an Unterweisungsmaterialien, welches Abwechslung in das Unterweisungsthema bringt.</a:t>
            </a:r>
          </a:p>
        </p:txBody>
      </p:sp>
    </p:spTree>
    <p:extLst>
      <p:ext uri="{BB962C8B-B14F-4D97-AF65-F5344CB8AC3E}">
        <p14:creationId xmlns:p14="http://schemas.microsoft.com/office/powerpoint/2010/main" val="204436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7E94B5D-ED47-48E0-A293-B90D0010E766}"/>
              </a:ext>
            </a:extLst>
          </p:cNvPr>
          <p:cNvSpPr>
            <a:spLocks noGrp="1"/>
          </p:cNvSpPr>
          <p:nvPr>
            <p:ph type="sldNum" sz="quarter" idx="12"/>
          </p:nvPr>
        </p:nvSpPr>
        <p:spPr bwMode="gray"/>
        <p:txBody>
          <a:bodyPr/>
          <a:lstStyle/>
          <a:p>
            <a:fld id="{5451D7F1-8117-4C01-ADFC-C0DE525789EF}" type="slidenum">
              <a:rPr lang="en-US" smtClean="0"/>
              <a:pPr/>
              <a:t>2</a:t>
            </a:fld>
            <a:endParaRPr lang="en-US"/>
          </a:p>
        </p:txBody>
      </p:sp>
      <p:sp>
        <p:nvSpPr>
          <p:cNvPr id="4" name="Titel 3">
            <a:extLst>
              <a:ext uri="{FF2B5EF4-FFF2-40B4-BE49-F238E27FC236}">
                <a16:creationId xmlns:a16="http://schemas.microsoft.com/office/drawing/2014/main" id="{B7FFF362-7B3B-444A-B1B2-A53B5B3705F6}"/>
              </a:ext>
            </a:extLst>
          </p:cNvPr>
          <p:cNvSpPr>
            <a:spLocks noGrp="1"/>
          </p:cNvSpPr>
          <p:nvPr>
            <p:ph type="title"/>
          </p:nvPr>
        </p:nvSpPr>
        <p:spPr bwMode="gray"/>
        <p:txBody>
          <a:bodyPr/>
          <a:lstStyle/>
          <a:p>
            <a:r>
              <a:rPr lang="en-US" err="1"/>
              <a:t>Ablauf</a:t>
            </a:r>
            <a:r>
              <a:rPr lang="en-US"/>
              <a:t> </a:t>
            </a:r>
            <a:r>
              <a:rPr lang="en-US" err="1"/>
              <a:t>Azubi</a:t>
            </a:r>
            <a:r>
              <a:rPr lang="en-US"/>
              <a:t> </a:t>
            </a:r>
            <a:r>
              <a:rPr lang="en-US" err="1"/>
              <a:t>Sicherheitswoche</a:t>
            </a:r>
            <a:endParaRPr lang="en-US" err="1">
              <a:cs typeface="Arial"/>
            </a:endParaRPr>
          </a:p>
        </p:txBody>
      </p:sp>
      <p:sp>
        <p:nvSpPr>
          <p:cNvPr id="14" name="Freihandform: Form 13">
            <a:extLst>
              <a:ext uri="{FF2B5EF4-FFF2-40B4-BE49-F238E27FC236}">
                <a16:creationId xmlns:a16="http://schemas.microsoft.com/office/drawing/2014/main" id="{23EB85A5-623B-4F92-99DD-D496940A8D1B}"/>
              </a:ext>
            </a:extLst>
          </p:cNvPr>
          <p:cNvSpPr>
            <a:spLocks noChangeAspect="1"/>
          </p:cNvSpPr>
          <p:nvPr/>
        </p:nvSpPr>
        <p:spPr bwMode="gray">
          <a:xfrm>
            <a:off x="3815952" y="1691034"/>
            <a:ext cx="3626588" cy="1729419"/>
          </a:xfrm>
          <a:custGeom>
            <a:avLst/>
            <a:gdLst>
              <a:gd name="connsiteX0" fmla="*/ 0 w 2689902"/>
              <a:gd name="connsiteY0" fmla="*/ 0 h 1186057"/>
              <a:gd name="connsiteX1" fmla="*/ 2158264 w 2689902"/>
              <a:gd name="connsiteY1" fmla="*/ 0 h 1186057"/>
              <a:gd name="connsiteX2" fmla="*/ 2689902 w 2689902"/>
              <a:gd name="connsiteY2" fmla="*/ 593029 h 1186057"/>
              <a:gd name="connsiteX3" fmla="*/ 2158264 w 2689902"/>
              <a:gd name="connsiteY3" fmla="*/ 1186057 h 1186057"/>
              <a:gd name="connsiteX4" fmla="*/ 0 w 2689902"/>
              <a:gd name="connsiteY4" fmla="*/ 1186057 h 1186057"/>
              <a:gd name="connsiteX5" fmla="*/ 531638 w 2689902"/>
              <a:gd name="connsiteY5" fmla="*/ 593029 h 118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9902" h="1186057">
                <a:moveTo>
                  <a:pt x="0" y="0"/>
                </a:moveTo>
                <a:lnTo>
                  <a:pt x="2158264" y="0"/>
                </a:lnTo>
                <a:lnTo>
                  <a:pt x="2689902" y="593029"/>
                </a:lnTo>
                <a:lnTo>
                  <a:pt x="2158264" y="1186057"/>
                </a:lnTo>
                <a:lnTo>
                  <a:pt x="0" y="1186057"/>
                </a:lnTo>
                <a:lnTo>
                  <a:pt x="531638" y="593029"/>
                </a:lnTo>
                <a:close/>
              </a:path>
            </a:pathLst>
          </a:cu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r>
              <a:rPr lang="de-DE" sz="1400" b="1">
                <a:solidFill>
                  <a:schemeClr val="accent3"/>
                </a:solidFill>
              </a:rPr>
              <a:t>praktische </a:t>
            </a:r>
          </a:p>
          <a:p>
            <a:pPr algn="ctr"/>
            <a:r>
              <a:rPr lang="de-DE" sz="1400" b="1">
                <a:solidFill>
                  <a:schemeClr val="accent3"/>
                </a:solidFill>
              </a:rPr>
              <a:t>Wahrnehmungsübung </a:t>
            </a:r>
            <a:endParaRPr lang="en-US" sz="1400">
              <a:solidFill>
                <a:schemeClr val="accent3"/>
              </a:solidFill>
            </a:endParaRPr>
          </a:p>
        </p:txBody>
      </p:sp>
      <p:sp>
        <p:nvSpPr>
          <p:cNvPr id="16" name="Freihandform: Form 15">
            <a:extLst>
              <a:ext uri="{FF2B5EF4-FFF2-40B4-BE49-F238E27FC236}">
                <a16:creationId xmlns:a16="http://schemas.microsoft.com/office/drawing/2014/main" id="{5FB64470-788C-47FB-9E57-0DF8F7E11C7C}"/>
              </a:ext>
            </a:extLst>
          </p:cNvPr>
          <p:cNvSpPr>
            <a:spLocks noChangeAspect="1"/>
          </p:cNvSpPr>
          <p:nvPr/>
        </p:nvSpPr>
        <p:spPr bwMode="gray">
          <a:xfrm>
            <a:off x="7065621" y="1691035"/>
            <a:ext cx="3626588" cy="1729419"/>
          </a:xfrm>
          <a:custGeom>
            <a:avLst/>
            <a:gdLst>
              <a:gd name="connsiteX0" fmla="*/ 0 w 2689902"/>
              <a:gd name="connsiteY0" fmla="*/ 0 h 1186057"/>
              <a:gd name="connsiteX1" fmla="*/ 2158264 w 2689902"/>
              <a:gd name="connsiteY1" fmla="*/ 0 h 1186057"/>
              <a:gd name="connsiteX2" fmla="*/ 2689902 w 2689902"/>
              <a:gd name="connsiteY2" fmla="*/ 593029 h 1186057"/>
              <a:gd name="connsiteX3" fmla="*/ 2158264 w 2689902"/>
              <a:gd name="connsiteY3" fmla="*/ 1186057 h 1186057"/>
              <a:gd name="connsiteX4" fmla="*/ 0 w 2689902"/>
              <a:gd name="connsiteY4" fmla="*/ 1186057 h 1186057"/>
              <a:gd name="connsiteX5" fmla="*/ 531638 w 2689902"/>
              <a:gd name="connsiteY5" fmla="*/ 593029 h 118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9902" h="1186057">
                <a:moveTo>
                  <a:pt x="0" y="0"/>
                </a:moveTo>
                <a:lnTo>
                  <a:pt x="2158264" y="0"/>
                </a:lnTo>
                <a:lnTo>
                  <a:pt x="2689902" y="593029"/>
                </a:lnTo>
                <a:lnTo>
                  <a:pt x="2158264" y="1186057"/>
                </a:lnTo>
                <a:lnTo>
                  <a:pt x="0" y="1186057"/>
                </a:lnTo>
                <a:lnTo>
                  <a:pt x="531638" y="593029"/>
                </a:lnTo>
                <a:close/>
              </a:path>
            </a:pathLst>
          </a:cu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r>
              <a:rPr lang="de-DE" sz="1400" b="1">
                <a:solidFill>
                  <a:schemeClr val="accent3"/>
                </a:solidFill>
              </a:rPr>
              <a:t>Risikokompetenz</a:t>
            </a:r>
          </a:p>
          <a:p>
            <a:pPr algn="ctr"/>
            <a:r>
              <a:rPr lang="de-DE" sz="1400" b="1">
                <a:solidFill>
                  <a:schemeClr val="accent3"/>
                </a:solidFill>
              </a:rPr>
              <a:t>entwickeln</a:t>
            </a:r>
          </a:p>
        </p:txBody>
      </p:sp>
      <p:sp>
        <p:nvSpPr>
          <p:cNvPr id="20" name="Freihandform: Form 19">
            <a:extLst>
              <a:ext uri="{FF2B5EF4-FFF2-40B4-BE49-F238E27FC236}">
                <a16:creationId xmlns:a16="http://schemas.microsoft.com/office/drawing/2014/main" id="{C5EED7EF-1B51-4682-BACE-0D69379C6EFA}"/>
              </a:ext>
            </a:extLst>
          </p:cNvPr>
          <p:cNvSpPr>
            <a:spLocks noChangeAspect="1"/>
          </p:cNvSpPr>
          <p:nvPr/>
        </p:nvSpPr>
        <p:spPr bwMode="gray">
          <a:xfrm>
            <a:off x="901132" y="1726965"/>
            <a:ext cx="3249892" cy="1729419"/>
          </a:xfrm>
          <a:custGeom>
            <a:avLst/>
            <a:gdLst>
              <a:gd name="connsiteX0" fmla="*/ 0 w 2410500"/>
              <a:gd name="connsiteY0" fmla="*/ 0 h 1186057"/>
              <a:gd name="connsiteX1" fmla="*/ 1878862 w 2410500"/>
              <a:gd name="connsiteY1" fmla="*/ 0 h 1186057"/>
              <a:gd name="connsiteX2" fmla="*/ 2410500 w 2410500"/>
              <a:gd name="connsiteY2" fmla="*/ 593029 h 1186057"/>
              <a:gd name="connsiteX3" fmla="*/ 1878862 w 2410500"/>
              <a:gd name="connsiteY3" fmla="*/ 1186057 h 1186057"/>
              <a:gd name="connsiteX4" fmla="*/ 0 w 2410500"/>
              <a:gd name="connsiteY4" fmla="*/ 1186057 h 1186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500" h="1186057">
                <a:moveTo>
                  <a:pt x="0" y="0"/>
                </a:moveTo>
                <a:lnTo>
                  <a:pt x="1878862" y="0"/>
                </a:lnTo>
                <a:lnTo>
                  <a:pt x="2410500" y="593029"/>
                </a:lnTo>
                <a:lnTo>
                  <a:pt x="1878862" y="1186057"/>
                </a:lnTo>
                <a:lnTo>
                  <a:pt x="0" y="118605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288000" bIns="36000" rtlCol="0" anchor="ctr">
            <a:noAutofit/>
          </a:bodyPr>
          <a:lstStyle/>
          <a:p>
            <a:pPr algn="ctr"/>
            <a:r>
              <a:rPr lang="de-DE" sz="1400" b="1">
                <a:solidFill>
                  <a:schemeClr val="bg1"/>
                </a:solidFill>
              </a:rPr>
              <a:t>Auftaktveranstaltung</a:t>
            </a:r>
            <a:endParaRPr lang="en-US" sz="1400" b="1">
              <a:solidFill>
                <a:schemeClr val="bg1"/>
              </a:solidFill>
            </a:endParaRPr>
          </a:p>
        </p:txBody>
      </p:sp>
      <p:sp>
        <p:nvSpPr>
          <p:cNvPr id="21" name="Rechteck 20">
            <a:extLst>
              <a:ext uri="{FF2B5EF4-FFF2-40B4-BE49-F238E27FC236}">
                <a16:creationId xmlns:a16="http://schemas.microsoft.com/office/drawing/2014/main" id="{610BEA63-914B-4FF1-9AE5-FCD239B38876}"/>
              </a:ext>
            </a:extLst>
          </p:cNvPr>
          <p:cNvSpPr/>
          <p:nvPr/>
        </p:nvSpPr>
        <p:spPr bwMode="gray">
          <a:xfrm>
            <a:off x="1143704" y="3824672"/>
            <a:ext cx="1955053" cy="1340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t" anchorCtr="0"/>
          <a:lstStyle/>
          <a:p>
            <a:pPr>
              <a:lnSpc>
                <a:spcPct val="90000"/>
              </a:lnSpc>
              <a:spcAft>
                <a:spcPts val="1000"/>
              </a:spcAft>
            </a:pPr>
            <a:r>
              <a:rPr lang="de-DE" sz="1200" b="1">
                <a:solidFill>
                  <a:schemeClr val="accent3"/>
                </a:solidFill>
                <a:cs typeface="Arial"/>
              </a:rPr>
              <a:t>Mit VBG und BG HM</a:t>
            </a:r>
            <a:endParaRPr lang="de-DE" sz="1200" b="1">
              <a:solidFill>
                <a:schemeClr val="accent3"/>
              </a:solidFill>
            </a:endParaRPr>
          </a:p>
          <a:p>
            <a:pPr marL="171450" indent="-171450">
              <a:buFont typeface="Wingdings" panose="05000000000000000000" pitchFamily="2" charset="2"/>
              <a:buChar char="§"/>
            </a:pPr>
            <a:r>
              <a:rPr lang="de-DE" sz="1200">
                <a:solidFill>
                  <a:schemeClr val="tx2"/>
                </a:solidFill>
              </a:rPr>
              <a:t>Vorstellung der BG und deren Aufgaben  </a:t>
            </a:r>
            <a:r>
              <a:rPr lang="de-DE" sz="1200"/>
              <a:t>Rehabilitation </a:t>
            </a:r>
            <a:endParaRPr lang="de-DE" sz="1200">
              <a:cs typeface="Arial"/>
            </a:endParaRPr>
          </a:p>
        </p:txBody>
      </p:sp>
      <p:sp>
        <p:nvSpPr>
          <p:cNvPr id="22" name="Rechteck 21">
            <a:extLst>
              <a:ext uri="{FF2B5EF4-FFF2-40B4-BE49-F238E27FC236}">
                <a16:creationId xmlns:a16="http://schemas.microsoft.com/office/drawing/2014/main" id="{CE67B5A0-5C4F-425E-99A8-F24E71CEB99B}"/>
              </a:ext>
            </a:extLst>
          </p:cNvPr>
          <p:cNvSpPr/>
          <p:nvPr/>
        </p:nvSpPr>
        <p:spPr bwMode="gray">
          <a:xfrm>
            <a:off x="4164247" y="3824673"/>
            <a:ext cx="2514408" cy="26943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t" anchorCtr="0"/>
          <a:lstStyle/>
          <a:p>
            <a:pPr>
              <a:lnSpc>
                <a:spcPct val="90000"/>
              </a:lnSpc>
              <a:spcAft>
                <a:spcPts val="1000"/>
              </a:spcAft>
            </a:pPr>
            <a:r>
              <a:rPr lang="de-DE" sz="1200" b="1">
                <a:solidFill>
                  <a:schemeClr val="accent3"/>
                </a:solidFill>
              </a:rPr>
              <a:t>Schulung in verschiedensten Gefahrensituationen; z. B. </a:t>
            </a:r>
            <a:endParaRPr lang="de-DE" sz="1200">
              <a:solidFill>
                <a:schemeClr val="accent3"/>
              </a:solidFill>
            </a:endParaRPr>
          </a:p>
          <a:p>
            <a:pPr marL="171450" indent="-171450">
              <a:lnSpc>
                <a:spcPct val="90000"/>
              </a:lnSpc>
              <a:spcAft>
                <a:spcPts val="1000"/>
              </a:spcAft>
              <a:buFont typeface="Wingdings"/>
              <a:buChar char="§"/>
            </a:pPr>
            <a:r>
              <a:rPr lang="de-DE" sz="1200">
                <a:solidFill>
                  <a:schemeClr val="tx2"/>
                </a:solidFill>
              </a:rPr>
              <a:t>Simuliertes Einziehen (Karottenmodell)</a:t>
            </a:r>
          </a:p>
          <a:p>
            <a:pPr marL="171450" indent="-171450">
              <a:lnSpc>
                <a:spcPct val="90000"/>
              </a:lnSpc>
              <a:spcAft>
                <a:spcPts val="1000"/>
              </a:spcAft>
              <a:buFont typeface="Wingdings"/>
              <a:buChar char="§"/>
            </a:pPr>
            <a:r>
              <a:rPr lang="de-DE" sz="1200">
                <a:solidFill>
                  <a:schemeClr val="tx2"/>
                </a:solidFill>
              </a:rPr>
              <a:t>Best Practice PSA (Handschuhe und Flüssigkeiten)</a:t>
            </a:r>
          </a:p>
          <a:p>
            <a:pPr marL="171450" indent="-171450">
              <a:lnSpc>
                <a:spcPct val="90000"/>
              </a:lnSpc>
              <a:spcAft>
                <a:spcPts val="1000"/>
              </a:spcAft>
              <a:buFont typeface="Wingdings"/>
              <a:buChar char="§"/>
            </a:pPr>
            <a:r>
              <a:rPr lang="de-DE" sz="1200">
                <a:solidFill>
                  <a:schemeClr val="tx2"/>
                </a:solidFill>
              </a:rPr>
              <a:t>Best Practice Masken (Undichtigkeiten durch Bart)</a:t>
            </a:r>
            <a:endParaRPr lang="de-DE" sz="1200">
              <a:solidFill>
                <a:schemeClr val="tx2"/>
              </a:solidFill>
              <a:cs typeface="Arial"/>
            </a:endParaRPr>
          </a:p>
          <a:p>
            <a:pPr marL="171450" indent="-171450">
              <a:lnSpc>
                <a:spcPct val="90000"/>
              </a:lnSpc>
              <a:spcAft>
                <a:spcPts val="1000"/>
              </a:spcAft>
              <a:buFont typeface="Wingdings"/>
              <a:buChar char="§"/>
            </a:pPr>
            <a:r>
              <a:rPr lang="de-DE" sz="1200">
                <a:solidFill>
                  <a:schemeClr val="tx2"/>
                </a:solidFill>
              </a:rPr>
              <a:t>Schulen des Arbeitsschutzblickes</a:t>
            </a:r>
            <a:endParaRPr lang="de-DE" sz="1200">
              <a:solidFill>
                <a:schemeClr val="tx2"/>
              </a:solidFill>
              <a:cs typeface="Arial"/>
            </a:endParaRPr>
          </a:p>
        </p:txBody>
      </p:sp>
      <p:sp>
        <p:nvSpPr>
          <p:cNvPr id="23" name="Rechteck 22">
            <a:extLst>
              <a:ext uri="{FF2B5EF4-FFF2-40B4-BE49-F238E27FC236}">
                <a16:creationId xmlns:a16="http://schemas.microsoft.com/office/drawing/2014/main" id="{78E87BEC-F42C-4B93-A5F5-F38EEA7C602D}"/>
              </a:ext>
            </a:extLst>
          </p:cNvPr>
          <p:cNvSpPr/>
          <p:nvPr/>
        </p:nvSpPr>
        <p:spPr bwMode="gray">
          <a:xfrm>
            <a:off x="7431808" y="3824674"/>
            <a:ext cx="2746665" cy="1340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t" anchorCtr="0"/>
          <a:lstStyle/>
          <a:p>
            <a:pPr marL="0" lvl="1">
              <a:lnSpc>
                <a:spcPct val="90000"/>
              </a:lnSpc>
              <a:spcAft>
                <a:spcPts val="1000"/>
              </a:spcAft>
              <a:buClr>
                <a:schemeClr val="accent3"/>
              </a:buClr>
            </a:pPr>
            <a:r>
              <a:rPr lang="de-DE" sz="1200" b="1">
                <a:solidFill>
                  <a:schemeClr val="accent3"/>
                </a:solidFill>
              </a:rPr>
              <a:t>Wissensvermittlung zum Thema Risikokompetenz</a:t>
            </a:r>
            <a:endParaRPr lang="de-DE" sz="1200" b="1">
              <a:solidFill>
                <a:schemeClr val="accent3"/>
              </a:solidFill>
              <a:cs typeface="Arial"/>
            </a:endParaRPr>
          </a:p>
          <a:p>
            <a:pPr marL="269875" lvl="1" indent="-171450">
              <a:buClr>
                <a:schemeClr val="accent3"/>
              </a:buClr>
              <a:buFont typeface="Wingdings" panose="05000000000000000000" pitchFamily="2" charset="2"/>
              <a:buChar char="§"/>
            </a:pPr>
            <a:r>
              <a:rPr lang="de-DE" sz="1200">
                <a:solidFill>
                  <a:schemeClr val="tx2"/>
                </a:solidFill>
              </a:rPr>
              <a:t>Theorieblock mit Fallbeispielen zu Unfallsituation mit Risikounterschätzung </a:t>
            </a:r>
            <a:endParaRPr lang="de-DE" sz="1200">
              <a:solidFill>
                <a:schemeClr val="tx2"/>
              </a:solidFill>
              <a:cs typeface="Arial"/>
            </a:endParaRPr>
          </a:p>
          <a:p>
            <a:pPr marL="269875" lvl="1" indent="-171450">
              <a:buClr>
                <a:schemeClr val="accent3"/>
              </a:buClr>
              <a:buFont typeface="Wingdings" panose="05000000000000000000" pitchFamily="2" charset="2"/>
              <a:buChar char="§"/>
            </a:pPr>
            <a:r>
              <a:rPr lang="de-DE" sz="1200">
                <a:solidFill>
                  <a:schemeClr val="tx2"/>
                </a:solidFill>
              </a:rPr>
              <a:t>Lernstationen mit erfahrenen KollegInnen</a:t>
            </a:r>
            <a:endParaRPr lang="de-DE" sz="1200">
              <a:solidFill>
                <a:schemeClr val="tx2"/>
              </a:solidFill>
              <a:cs typeface="Arial"/>
            </a:endParaRPr>
          </a:p>
          <a:p>
            <a:pPr marL="269875" lvl="1" indent="-171450">
              <a:buClr>
                <a:schemeClr val="accent3"/>
              </a:buClr>
              <a:buFont typeface="Wingdings" panose="05000000000000000000" pitchFamily="2" charset="2"/>
              <a:buChar char="§"/>
            </a:pPr>
            <a:r>
              <a:rPr lang="de-DE" sz="1200">
                <a:solidFill>
                  <a:schemeClr val="tx2"/>
                </a:solidFill>
              </a:rPr>
              <a:t>Erstellung </a:t>
            </a:r>
            <a:r>
              <a:rPr lang="de-DE" sz="1200" err="1">
                <a:solidFill>
                  <a:schemeClr val="tx2"/>
                </a:solidFill>
              </a:rPr>
              <a:t>Microlearnings</a:t>
            </a:r>
            <a:endParaRPr lang="de-DE" sz="1200">
              <a:solidFill>
                <a:schemeClr val="tx2"/>
              </a:solidFill>
              <a:cs typeface="Arial" panose="020B0604020202020204"/>
            </a:endParaRPr>
          </a:p>
        </p:txBody>
      </p:sp>
      <p:sp>
        <p:nvSpPr>
          <p:cNvPr id="5" name="Fußzeilenplatzhalter 6">
            <a:extLst>
              <a:ext uri="{FF2B5EF4-FFF2-40B4-BE49-F238E27FC236}">
                <a16:creationId xmlns:a16="http://schemas.microsoft.com/office/drawing/2014/main" id="{45C1F6D2-2AEB-0FAF-F6D3-E2A658E3467C}"/>
              </a:ext>
            </a:extLst>
          </p:cNvPr>
          <p:cNvSpPr>
            <a:spLocks noGrp="1"/>
          </p:cNvSpPr>
          <p:nvPr>
            <p:ph type="ftr" sz="quarter" idx="11"/>
          </p:nvPr>
        </p:nvSpPr>
        <p:spPr>
          <a:xfrm>
            <a:off x="928688" y="6335713"/>
            <a:ext cx="6480175" cy="180975"/>
          </a:xfrm>
        </p:spPr>
        <p:txBody>
          <a:bodyPr/>
          <a:lstStyle/>
          <a:p>
            <a:r>
              <a:rPr lang="de-DE"/>
              <a:t>© SCHOTT AG, Konzept Azubi Arbeitssicherheitswoche, Azubi Sicherheitsbeauftragte</a:t>
            </a:r>
            <a:endParaRPr lang="en-US"/>
          </a:p>
        </p:txBody>
      </p:sp>
    </p:spTree>
    <p:extLst>
      <p:ext uri="{BB962C8B-B14F-4D97-AF65-F5344CB8AC3E}">
        <p14:creationId xmlns:p14="http://schemas.microsoft.com/office/powerpoint/2010/main" val="261315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FC3F3EB-D08A-4D8F-8FA4-4F336F0CF6BB}"/>
              </a:ext>
            </a:extLst>
          </p:cNvPr>
          <p:cNvSpPr>
            <a:spLocks noGrp="1"/>
          </p:cNvSpPr>
          <p:nvPr>
            <p:ph type="title"/>
          </p:nvPr>
        </p:nvSpPr>
        <p:spPr bwMode="gray"/>
        <p:txBody>
          <a:bodyPr/>
          <a:lstStyle/>
          <a:p>
            <a:r>
              <a:rPr lang="en-US"/>
              <a:t>Key Takeaways</a:t>
            </a:r>
          </a:p>
        </p:txBody>
      </p:sp>
      <p:sp>
        <p:nvSpPr>
          <p:cNvPr id="6" name="Textfeld 5">
            <a:extLst>
              <a:ext uri="{FF2B5EF4-FFF2-40B4-BE49-F238E27FC236}">
                <a16:creationId xmlns:a16="http://schemas.microsoft.com/office/drawing/2014/main" id="{192D61BC-0B5B-4383-9266-BDEDE217E00B}"/>
              </a:ext>
            </a:extLst>
          </p:cNvPr>
          <p:cNvSpPr txBox="1"/>
          <p:nvPr/>
        </p:nvSpPr>
        <p:spPr bwMode="gray">
          <a:xfrm>
            <a:off x="1253308" y="2642634"/>
            <a:ext cx="2379143" cy="1083365"/>
          </a:xfrm>
          <a:prstGeom prst="rect">
            <a:avLst/>
          </a:prstGeom>
          <a:noFill/>
        </p:spPr>
        <p:txBody>
          <a:bodyPr wrap="square" lIns="0" tIns="0" rIns="0" bIns="0" rtlCol="0">
            <a:noAutofit/>
          </a:bodyPr>
          <a:lstStyle/>
          <a:p>
            <a:pPr>
              <a:lnSpc>
                <a:spcPct val="90000"/>
              </a:lnSpc>
              <a:spcAft>
                <a:spcPts val="1000"/>
              </a:spcAft>
            </a:pPr>
            <a:r>
              <a:rPr lang="de-DE" sz="1600">
                <a:solidFill>
                  <a:schemeClr val="tx2"/>
                </a:solidFill>
              </a:rPr>
              <a:t>Präventiver Ansatz, Arbeitssicherheit bei der SCHOTT AG, Intranet-Auftritt</a:t>
            </a:r>
          </a:p>
        </p:txBody>
      </p:sp>
      <p:sp>
        <p:nvSpPr>
          <p:cNvPr id="7" name="Textfeld 6">
            <a:extLst>
              <a:ext uri="{FF2B5EF4-FFF2-40B4-BE49-F238E27FC236}">
                <a16:creationId xmlns:a16="http://schemas.microsoft.com/office/drawing/2014/main" id="{2329F6F1-E5DC-42EF-9983-DBBF19C69821}"/>
              </a:ext>
            </a:extLst>
          </p:cNvPr>
          <p:cNvSpPr txBox="1"/>
          <p:nvPr/>
        </p:nvSpPr>
        <p:spPr bwMode="gray">
          <a:xfrm>
            <a:off x="4906429" y="2642634"/>
            <a:ext cx="2379143" cy="1083365"/>
          </a:xfrm>
          <a:prstGeom prst="rect">
            <a:avLst/>
          </a:prstGeom>
          <a:noFill/>
        </p:spPr>
        <p:txBody>
          <a:bodyPr wrap="square" lIns="0" tIns="0" rIns="0" bIns="0" rtlCol="0">
            <a:noAutofit/>
          </a:bodyPr>
          <a:lstStyle/>
          <a:p>
            <a:pPr>
              <a:lnSpc>
                <a:spcPct val="90000"/>
              </a:lnSpc>
              <a:spcAft>
                <a:spcPts val="1000"/>
              </a:spcAft>
            </a:pPr>
            <a:r>
              <a:rPr lang="de-DE" sz="1600">
                <a:solidFill>
                  <a:schemeClr val="tx2"/>
                </a:solidFill>
              </a:rPr>
              <a:t>Unfallthemen, Kategorien, Unfallstatistik </a:t>
            </a:r>
          </a:p>
        </p:txBody>
      </p:sp>
      <p:sp>
        <p:nvSpPr>
          <p:cNvPr id="8" name="Textfeld 7">
            <a:extLst>
              <a:ext uri="{FF2B5EF4-FFF2-40B4-BE49-F238E27FC236}">
                <a16:creationId xmlns:a16="http://schemas.microsoft.com/office/drawing/2014/main" id="{16C0C592-4D46-40BF-9942-EF898BD9D87B}"/>
              </a:ext>
            </a:extLst>
          </p:cNvPr>
          <p:cNvSpPr txBox="1"/>
          <p:nvPr/>
        </p:nvSpPr>
        <p:spPr bwMode="gray">
          <a:xfrm>
            <a:off x="8559549" y="2642634"/>
            <a:ext cx="2379143" cy="1083365"/>
          </a:xfrm>
          <a:prstGeom prst="rect">
            <a:avLst/>
          </a:prstGeom>
          <a:noFill/>
        </p:spPr>
        <p:txBody>
          <a:bodyPr wrap="square" lIns="0" tIns="0" rIns="0" bIns="0" rtlCol="0">
            <a:noAutofit/>
          </a:bodyPr>
          <a:lstStyle/>
          <a:p>
            <a:pPr>
              <a:lnSpc>
                <a:spcPct val="90000"/>
              </a:lnSpc>
              <a:spcAft>
                <a:spcPts val="1000"/>
              </a:spcAft>
            </a:pPr>
            <a:r>
              <a:rPr lang="de-DE" sz="1600">
                <a:solidFill>
                  <a:schemeClr val="tx2"/>
                </a:solidFill>
              </a:rPr>
              <a:t>Risikokompetenz – Erläuterung und Übungen zum Stärken</a:t>
            </a:r>
          </a:p>
        </p:txBody>
      </p:sp>
      <p:sp>
        <p:nvSpPr>
          <p:cNvPr id="13" name="Textfeld 12">
            <a:extLst>
              <a:ext uri="{FF2B5EF4-FFF2-40B4-BE49-F238E27FC236}">
                <a16:creationId xmlns:a16="http://schemas.microsoft.com/office/drawing/2014/main" id="{60F10437-16CF-4B46-8D75-A9EFF2FD2410}"/>
              </a:ext>
            </a:extLst>
          </p:cNvPr>
          <p:cNvSpPr txBox="1"/>
          <p:nvPr/>
        </p:nvSpPr>
        <p:spPr bwMode="gray">
          <a:xfrm>
            <a:off x="1253308" y="4771908"/>
            <a:ext cx="2532479" cy="1083365"/>
          </a:xfrm>
          <a:prstGeom prst="rect">
            <a:avLst/>
          </a:prstGeom>
          <a:noFill/>
        </p:spPr>
        <p:txBody>
          <a:bodyPr wrap="square" lIns="0" tIns="0" rIns="0" bIns="0" rtlCol="0">
            <a:noAutofit/>
          </a:bodyPr>
          <a:lstStyle/>
          <a:p>
            <a:pPr>
              <a:lnSpc>
                <a:spcPct val="90000"/>
              </a:lnSpc>
              <a:spcAft>
                <a:spcPts val="1000"/>
              </a:spcAft>
            </a:pPr>
            <a:r>
              <a:rPr lang="de-DE" sz="1600">
                <a:solidFill>
                  <a:schemeClr val="tx2"/>
                </a:solidFill>
              </a:rPr>
              <a:t>Grundlegende Dokumente im Arbeitsschutz Gefährdungsbeurteilung, Betriebsanweisung, Unterweisung</a:t>
            </a:r>
          </a:p>
        </p:txBody>
      </p:sp>
      <p:sp>
        <p:nvSpPr>
          <p:cNvPr id="14" name="Textfeld 13">
            <a:extLst>
              <a:ext uri="{FF2B5EF4-FFF2-40B4-BE49-F238E27FC236}">
                <a16:creationId xmlns:a16="http://schemas.microsoft.com/office/drawing/2014/main" id="{810C06FA-9872-4F5D-8B4C-FCDFF4BBE307}"/>
              </a:ext>
            </a:extLst>
          </p:cNvPr>
          <p:cNvSpPr txBox="1"/>
          <p:nvPr/>
        </p:nvSpPr>
        <p:spPr bwMode="gray">
          <a:xfrm>
            <a:off x="4906429" y="4771908"/>
            <a:ext cx="2178035" cy="1083365"/>
          </a:xfrm>
          <a:prstGeom prst="rect">
            <a:avLst/>
          </a:prstGeom>
          <a:noFill/>
        </p:spPr>
        <p:txBody>
          <a:bodyPr wrap="square" lIns="0" tIns="0" rIns="0" bIns="0" rtlCol="0">
            <a:noAutofit/>
          </a:bodyPr>
          <a:lstStyle/>
          <a:p>
            <a:pPr>
              <a:lnSpc>
                <a:spcPct val="90000"/>
              </a:lnSpc>
              <a:spcAft>
                <a:spcPts val="1000"/>
              </a:spcAft>
            </a:pPr>
            <a:r>
              <a:rPr lang="de-DE" sz="1600">
                <a:solidFill>
                  <a:schemeClr val="tx2"/>
                </a:solidFill>
              </a:rPr>
              <a:t>Gefährdungsfaktoren, STOP-Maßnahmenhierarchie </a:t>
            </a:r>
          </a:p>
        </p:txBody>
      </p:sp>
      <p:sp>
        <p:nvSpPr>
          <p:cNvPr id="15" name="Textfeld 14">
            <a:extLst>
              <a:ext uri="{FF2B5EF4-FFF2-40B4-BE49-F238E27FC236}">
                <a16:creationId xmlns:a16="http://schemas.microsoft.com/office/drawing/2014/main" id="{6B6B5F74-BB67-42A3-BF82-F5BA3CB56494}"/>
              </a:ext>
            </a:extLst>
          </p:cNvPr>
          <p:cNvSpPr txBox="1"/>
          <p:nvPr/>
        </p:nvSpPr>
        <p:spPr bwMode="gray">
          <a:xfrm>
            <a:off x="8559548" y="4766698"/>
            <a:ext cx="2507255" cy="1083365"/>
          </a:xfrm>
          <a:prstGeom prst="rect">
            <a:avLst/>
          </a:prstGeom>
          <a:noFill/>
        </p:spPr>
        <p:txBody>
          <a:bodyPr wrap="square" lIns="0" tIns="0" rIns="0" bIns="0" rtlCol="0">
            <a:noAutofit/>
          </a:bodyPr>
          <a:lstStyle/>
          <a:p>
            <a:pPr>
              <a:lnSpc>
                <a:spcPct val="90000"/>
              </a:lnSpc>
              <a:spcAft>
                <a:spcPts val="1000"/>
              </a:spcAft>
            </a:pPr>
            <a:r>
              <a:rPr lang="de-DE" sz="1600">
                <a:solidFill>
                  <a:schemeClr val="tx2"/>
                </a:solidFill>
              </a:rPr>
              <a:t>Sicherheits- und Gesundheitskennzeichnung</a:t>
            </a:r>
          </a:p>
          <a:p>
            <a:pPr>
              <a:lnSpc>
                <a:spcPct val="90000"/>
              </a:lnSpc>
              <a:spcAft>
                <a:spcPts val="1000"/>
              </a:spcAft>
            </a:pPr>
            <a:r>
              <a:rPr lang="de-DE" sz="1600">
                <a:solidFill>
                  <a:schemeClr val="tx2"/>
                </a:solidFill>
              </a:rPr>
              <a:t>Gesundheit: Vorstellung der Aufgaben und Angebot vom Werksärztlichen Dienst</a:t>
            </a:r>
          </a:p>
          <a:p>
            <a:pPr>
              <a:lnSpc>
                <a:spcPct val="90000"/>
              </a:lnSpc>
              <a:spcAft>
                <a:spcPts val="1000"/>
              </a:spcAft>
            </a:pPr>
            <a:endParaRPr lang="de-DE" sz="1600">
              <a:solidFill>
                <a:schemeClr val="accent3"/>
              </a:solidFill>
            </a:endParaRPr>
          </a:p>
        </p:txBody>
      </p:sp>
      <p:sp>
        <p:nvSpPr>
          <p:cNvPr id="11" name="ICON">
            <a:extLst>
              <a:ext uri="{FF2B5EF4-FFF2-40B4-BE49-F238E27FC236}">
                <a16:creationId xmlns:a16="http://schemas.microsoft.com/office/drawing/2014/main" id="{195DF06B-1550-429A-AB92-3EDF3F7936E0}"/>
              </a:ext>
            </a:extLst>
          </p:cNvPr>
          <p:cNvSpPr>
            <a:spLocks noChangeAspect="1"/>
          </p:cNvSpPr>
          <p:nvPr/>
        </p:nvSpPr>
        <p:spPr bwMode="gray">
          <a:xfrm>
            <a:off x="8348583" y="1838639"/>
            <a:ext cx="421931" cy="540000"/>
          </a:xfrm>
          <a:custGeom>
            <a:avLst/>
            <a:gdLst>
              <a:gd name="connsiteX0" fmla="*/ 216365 w 410821"/>
              <a:gd name="connsiteY0" fmla="*/ 492435 h 525781"/>
              <a:gd name="connsiteX1" fmla="*/ 206840 w 410821"/>
              <a:gd name="connsiteY1" fmla="*/ 494348 h 525781"/>
              <a:gd name="connsiteX2" fmla="*/ 201125 w 410821"/>
              <a:gd name="connsiteY2" fmla="*/ 494348 h 525781"/>
              <a:gd name="connsiteX3" fmla="*/ 195410 w 410821"/>
              <a:gd name="connsiteY3" fmla="*/ 493190 h 525781"/>
              <a:gd name="connsiteX4" fmla="*/ 195410 w 410821"/>
              <a:gd name="connsiteY4" fmla="*/ 497206 h 525781"/>
              <a:gd name="connsiteX5" fmla="*/ 205888 w 410821"/>
              <a:gd name="connsiteY5" fmla="*/ 506731 h 525781"/>
              <a:gd name="connsiteX6" fmla="*/ 216365 w 410821"/>
              <a:gd name="connsiteY6" fmla="*/ 497206 h 525781"/>
              <a:gd name="connsiteX7" fmla="*/ 144927 w 410821"/>
              <a:gd name="connsiteY7" fmla="*/ 426720 h 525781"/>
              <a:gd name="connsiteX8" fmla="*/ 144927 w 410821"/>
              <a:gd name="connsiteY8" fmla="*/ 427673 h 525781"/>
              <a:gd name="connsiteX9" fmla="*/ 201125 w 410821"/>
              <a:gd name="connsiteY9" fmla="*/ 474345 h 525781"/>
              <a:gd name="connsiteX10" fmla="*/ 206840 w 410821"/>
              <a:gd name="connsiteY10" fmla="*/ 474345 h 525781"/>
              <a:gd name="connsiteX11" fmla="*/ 247798 w 410821"/>
              <a:gd name="connsiteY11" fmla="*/ 457200 h 525781"/>
              <a:gd name="connsiteX12" fmla="*/ 263038 w 410821"/>
              <a:gd name="connsiteY12" fmla="*/ 426720 h 525781"/>
              <a:gd name="connsiteX13" fmla="*/ 124925 w 410821"/>
              <a:gd name="connsiteY13" fmla="*/ 409575 h 525781"/>
              <a:gd name="connsiteX14" fmla="*/ 283040 w 410821"/>
              <a:gd name="connsiteY14" fmla="*/ 409575 h 525781"/>
              <a:gd name="connsiteX15" fmla="*/ 283040 w 410821"/>
              <a:gd name="connsiteY15" fmla="*/ 419100 h 525781"/>
              <a:gd name="connsiteX16" fmla="*/ 261133 w 410821"/>
              <a:gd name="connsiteY16" fmla="*/ 472440 h 525781"/>
              <a:gd name="connsiteX17" fmla="*/ 236487 w 410821"/>
              <a:gd name="connsiteY17" fmla="*/ 488395 h 525781"/>
              <a:gd name="connsiteX18" fmla="*/ 233810 w 410821"/>
              <a:gd name="connsiteY18" fmla="*/ 488932 h 525781"/>
              <a:gd name="connsiteX19" fmla="*/ 235415 w 410821"/>
              <a:gd name="connsiteY19" fmla="*/ 490538 h 525781"/>
              <a:gd name="connsiteX20" fmla="*/ 235415 w 410821"/>
              <a:gd name="connsiteY20" fmla="*/ 497206 h 525781"/>
              <a:gd name="connsiteX21" fmla="*/ 205888 w 410821"/>
              <a:gd name="connsiteY21" fmla="*/ 525781 h 525781"/>
              <a:gd name="connsiteX22" fmla="*/ 176360 w 410821"/>
              <a:gd name="connsiteY22" fmla="*/ 497206 h 525781"/>
              <a:gd name="connsiteX23" fmla="*/ 176360 w 410821"/>
              <a:gd name="connsiteY23" fmla="*/ 490538 h 525781"/>
              <a:gd name="connsiteX24" fmla="*/ 177367 w 410821"/>
              <a:gd name="connsiteY24" fmla="*/ 489532 h 525781"/>
              <a:gd name="connsiteX25" fmla="*/ 171538 w 410821"/>
              <a:gd name="connsiteY25" fmla="*/ 488350 h 525781"/>
              <a:gd name="connsiteX26" fmla="*/ 124925 w 410821"/>
              <a:gd name="connsiteY26" fmla="*/ 419100 h 525781"/>
              <a:gd name="connsiteX27" fmla="*/ 134450 w 410821"/>
              <a:gd name="connsiteY27" fmla="*/ 381000 h 525781"/>
              <a:gd name="connsiteX28" fmla="*/ 280183 w 410821"/>
              <a:gd name="connsiteY28" fmla="*/ 381000 h 525781"/>
              <a:gd name="connsiteX29" fmla="*/ 289708 w 410821"/>
              <a:gd name="connsiteY29" fmla="*/ 390525 h 525781"/>
              <a:gd name="connsiteX30" fmla="*/ 280183 w 410821"/>
              <a:gd name="connsiteY30" fmla="*/ 400050 h 525781"/>
              <a:gd name="connsiteX31" fmla="*/ 134450 w 410821"/>
              <a:gd name="connsiteY31" fmla="*/ 400050 h 525781"/>
              <a:gd name="connsiteX32" fmla="*/ 124925 w 410821"/>
              <a:gd name="connsiteY32" fmla="*/ 390525 h 525781"/>
              <a:gd name="connsiteX33" fmla="*/ 134450 w 410821"/>
              <a:gd name="connsiteY33" fmla="*/ 381000 h 525781"/>
              <a:gd name="connsiteX34" fmla="*/ 369717 w 410821"/>
              <a:gd name="connsiteY34" fmla="*/ 234315 h 525781"/>
              <a:gd name="connsiteX35" fmla="*/ 402102 w 410821"/>
              <a:gd name="connsiteY35" fmla="*/ 240030 h 525781"/>
              <a:gd name="connsiteX36" fmla="*/ 409722 w 410821"/>
              <a:gd name="connsiteY36" fmla="*/ 251460 h 525781"/>
              <a:gd name="connsiteX37" fmla="*/ 400197 w 410821"/>
              <a:gd name="connsiteY37" fmla="*/ 259080 h 525781"/>
              <a:gd name="connsiteX38" fmla="*/ 398292 w 410821"/>
              <a:gd name="connsiteY38" fmla="*/ 259080 h 525781"/>
              <a:gd name="connsiteX39" fmla="*/ 365907 w 410821"/>
              <a:gd name="connsiteY39" fmla="*/ 253365 h 525781"/>
              <a:gd name="connsiteX40" fmla="*/ 358287 w 410821"/>
              <a:gd name="connsiteY40" fmla="*/ 241935 h 525781"/>
              <a:gd name="connsiteX41" fmla="*/ 369717 w 410821"/>
              <a:gd name="connsiteY41" fmla="*/ 234315 h 525781"/>
              <a:gd name="connsiteX42" fmla="*/ 40152 w 410821"/>
              <a:gd name="connsiteY42" fmla="*/ 234315 h 525781"/>
              <a:gd name="connsiteX43" fmla="*/ 51582 w 410821"/>
              <a:gd name="connsiteY43" fmla="*/ 241935 h 525781"/>
              <a:gd name="connsiteX44" fmla="*/ 43962 w 410821"/>
              <a:gd name="connsiteY44" fmla="*/ 253365 h 525781"/>
              <a:gd name="connsiteX45" fmla="*/ 11577 w 410821"/>
              <a:gd name="connsiteY45" fmla="*/ 259080 h 525781"/>
              <a:gd name="connsiteX46" fmla="*/ 9672 w 410821"/>
              <a:gd name="connsiteY46" fmla="*/ 259080 h 525781"/>
              <a:gd name="connsiteX47" fmla="*/ 147 w 410821"/>
              <a:gd name="connsiteY47" fmla="*/ 251460 h 525781"/>
              <a:gd name="connsiteX48" fmla="*/ 7767 w 410821"/>
              <a:gd name="connsiteY48" fmla="*/ 240030 h 525781"/>
              <a:gd name="connsiteX49" fmla="*/ 399245 w 410821"/>
              <a:gd name="connsiteY49" fmla="*/ 168593 h 525781"/>
              <a:gd name="connsiteX50" fmla="*/ 410675 w 410821"/>
              <a:gd name="connsiteY50" fmla="*/ 176213 h 525781"/>
              <a:gd name="connsiteX51" fmla="*/ 403055 w 410821"/>
              <a:gd name="connsiteY51" fmla="*/ 187643 h 525781"/>
              <a:gd name="connsiteX52" fmla="*/ 370670 w 410821"/>
              <a:gd name="connsiteY52" fmla="*/ 193358 h 525781"/>
              <a:gd name="connsiteX53" fmla="*/ 368765 w 410821"/>
              <a:gd name="connsiteY53" fmla="*/ 193358 h 525781"/>
              <a:gd name="connsiteX54" fmla="*/ 359240 w 410821"/>
              <a:gd name="connsiteY54" fmla="*/ 185738 h 525781"/>
              <a:gd name="connsiteX55" fmla="*/ 366860 w 410821"/>
              <a:gd name="connsiteY55" fmla="*/ 174308 h 525781"/>
              <a:gd name="connsiteX56" fmla="*/ 11577 w 410821"/>
              <a:gd name="connsiteY56" fmla="*/ 167640 h 525781"/>
              <a:gd name="connsiteX57" fmla="*/ 43962 w 410821"/>
              <a:gd name="connsiteY57" fmla="*/ 173355 h 525781"/>
              <a:gd name="connsiteX58" fmla="*/ 51582 w 410821"/>
              <a:gd name="connsiteY58" fmla="*/ 184785 h 525781"/>
              <a:gd name="connsiteX59" fmla="*/ 42057 w 410821"/>
              <a:gd name="connsiteY59" fmla="*/ 193357 h 525781"/>
              <a:gd name="connsiteX60" fmla="*/ 40152 w 410821"/>
              <a:gd name="connsiteY60" fmla="*/ 193357 h 525781"/>
              <a:gd name="connsiteX61" fmla="*/ 7767 w 410821"/>
              <a:gd name="connsiteY61" fmla="*/ 187642 h 525781"/>
              <a:gd name="connsiteX62" fmla="*/ 147 w 410821"/>
              <a:gd name="connsiteY62" fmla="*/ 175260 h 525781"/>
              <a:gd name="connsiteX63" fmla="*/ 11577 w 410821"/>
              <a:gd name="connsiteY63" fmla="*/ 167640 h 525781"/>
              <a:gd name="connsiteX64" fmla="*/ 198267 w 410821"/>
              <a:gd name="connsiteY64" fmla="*/ 109538 h 525781"/>
              <a:gd name="connsiteX65" fmla="*/ 201125 w 410821"/>
              <a:gd name="connsiteY65" fmla="*/ 109538 h 525781"/>
              <a:gd name="connsiteX66" fmla="*/ 205887 w 410821"/>
              <a:gd name="connsiteY66" fmla="*/ 109538 h 525781"/>
              <a:gd name="connsiteX67" fmla="*/ 274467 w 410821"/>
              <a:gd name="connsiteY67" fmla="*/ 136208 h 525781"/>
              <a:gd name="connsiteX68" fmla="*/ 275420 w 410821"/>
              <a:gd name="connsiteY68" fmla="*/ 149543 h 525781"/>
              <a:gd name="connsiteX69" fmla="*/ 262085 w 410821"/>
              <a:gd name="connsiteY69" fmla="*/ 150496 h 525781"/>
              <a:gd name="connsiteX70" fmla="*/ 206840 w 410821"/>
              <a:gd name="connsiteY70" fmla="*/ 128588 h 525781"/>
              <a:gd name="connsiteX71" fmla="*/ 203982 w 410821"/>
              <a:gd name="connsiteY71" fmla="*/ 128588 h 525781"/>
              <a:gd name="connsiteX72" fmla="*/ 200172 w 410821"/>
              <a:gd name="connsiteY72" fmla="*/ 128588 h 525781"/>
              <a:gd name="connsiteX73" fmla="*/ 123019 w 410821"/>
              <a:gd name="connsiteY73" fmla="*/ 208598 h 525781"/>
              <a:gd name="connsiteX74" fmla="*/ 112542 w 410821"/>
              <a:gd name="connsiteY74" fmla="*/ 217170 h 525781"/>
              <a:gd name="connsiteX75" fmla="*/ 103017 w 410821"/>
              <a:gd name="connsiteY75" fmla="*/ 206693 h 525781"/>
              <a:gd name="connsiteX76" fmla="*/ 198267 w 410821"/>
              <a:gd name="connsiteY76" fmla="*/ 109538 h 525781"/>
              <a:gd name="connsiteX77" fmla="*/ 374479 w 410821"/>
              <a:gd name="connsiteY77" fmla="*/ 102870 h 525781"/>
              <a:gd name="connsiteX78" fmla="*/ 387814 w 410821"/>
              <a:gd name="connsiteY78" fmla="*/ 106680 h 525781"/>
              <a:gd name="connsiteX79" fmla="*/ 384004 w 410821"/>
              <a:gd name="connsiteY79" fmla="*/ 120015 h 525781"/>
              <a:gd name="connsiteX80" fmla="*/ 352572 w 410821"/>
              <a:gd name="connsiteY80" fmla="*/ 137160 h 525781"/>
              <a:gd name="connsiteX81" fmla="*/ 347809 w 410821"/>
              <a:gd name="connsiteY81" fmla="*/ 138112 h 525781"/>
              <a:gd name="connsiteX82" fmla="*/ 339237 w 410821"/>
              <a:gd name="connsiteY82" fmla="*/ 133350 h 525781"/>
              <a:gd name="connsiteX83" fmla="*/ 343047 w 410821"/>
              <a:gd name="connsiteY83" fmla="*/ 120015 h 525781"/>
              <a:gd name="connsiteX84" fmla="*/ 37295 w 410821"/>
              <a:gd name="connsiteY84" fmla="*/ 102870 h 525781"/>
              <a:gd name="connsiteX85" fmla="*/ 68727 w 410821"/>
              <a:gd name="connsiteY85" fmla="*/ 120015 h 525781"/>
              <a:gd name="connsiteX86" fmla="*/ 72537 w 410821"/>
              <a:gd name="connsiteY86" fmla="*/ 133350 h 525781"/>
              <a:gd name="connsiteX87" fmla="*/ 63965 w 410821"/>
              <a:gd name="connsiteY87" fmla="*/ 138112 h 525781"/>
              <a:gd name="connsiteX88" fmla="*/ 59202 w 410821"/>
              <a:gd name="connsiteY88" fmla="*/ 137160 h 525781"/>
              <a:gd name="connsiteX89" fmla="*/ 27770 w 410821"/>
              <a:gd name="connsiteY89" fmla="*/ 120015 h 525781"/>
              <a:gd name="connsiteX90" fmla="*/ 23960 w 410821"/>
              <a:gd name="connsiteY90" fmla="*/ 106680 h 525781"/>
              <a:gd name="connsiteX91" fmla="*/ 37295 w 410821"/>
              <a:gd name="connsiteY91" fmla="*/ 102870 h 525781"/>
              <a:gd name="connsiteX92" fmla="*/ 194457 w 410821"/>
              <a:gd name="connsiteY92" fmla="*/ 92393 h 525781"/>
              <a:gd name="connsiteX93" fmla="*/ 79204 w 410821"/>
              <a:gd name="connsiteY93" fmla="*/ 203835 h 525781"/>
              <a:gd name="connsiteX94" fmla="*/ 114447 w 410821"/>
              <a:gd name="connsiteY94" fmla="*/ 300038 h 525781"/>
              <a:gd name="connsiteX95" fmla="*/ 140164 w 410821"/>
              <a:gd name="connsiteY95" fmla="*/ 353378 h 525781"/>
              <a:gd name="connsiteX96" fmla="*/ 266847 w 410821"/>
              <a:gd name="connsiteY96" fmla="*/ 353378 h 525781"/>
              <a:gd name="connsiteX97" fmla="*/ 291612 w 410821"/>
              <a:gd name="connsiteY97" fmla="*/ 301943 h 525781"/>
              <a:gd name="connsiteX98" fmla="*/ 328759 w 410821"/>
              <a:gd name="connsiteY98" fmla="*/ 214313 h 525781"/>
              <a:gd name="connsiteX99" fmla="*/ 289707 w 410821"/>
              <a:gd name="connsiteY99" fmla="*/ 125730 h 525781"/>
              <a:gd name="connsiteX100" fmla="*/ 194457 w 410821"/>
              <a:gd name="connsiteY100" fmla="*/ 92393 h 525781"/>
              <a:gd name="connsiteX101" fmla="*/ 193504 w 410821"/>
              <a:gd name="connsiteY101" fmla="*/ 73343 h 525781"/>
              <a:gd name="connsiteX102" fmla="*/ 303042 w 410821"/>
              <a:gd name="connsiteY102" fmla="*/ 112395 h 525781"/>
              <a:gd name="connsiteX103" fmla="*/ 347809 w 410821"/>
              <a:gd name="connsiteY103" fmla="*/ 215265 h 525781"/>
              <a:gd name="connsiteX104" fmla="*/ 304947 w 410821"/>
              <a:gd name="connsiteY104" fmla="*/ 316230 h 525781"/>
              <a:gd name="connsiteX105" fmla="*/ 284944 w 410821"/>
              <a:gd name="connsiteY105" fmla="*/ 363855 h 525781"/>
              <a:gd name="connsiteX106" fmla="*/ 284944 w 410821"/>
              <a:gd name="connsiteY106" fmla="*/ 373380 h 525781"/>
              <a:gd name="connsiteX107" fmla="*/ 276372 w 410821"/>
              <a:gd name="connsiteY107" fmla="*/ 372428 h 525781"/>
              <a:gd name="connsiteX108" fmla="*/ 122067 w 410821"/>
              <a:gd name="connsiteY108" fmla="*/ 372428 h 525781"/>
              <a:gd name="connsiteX109" fmla="*/ 122067 w 410821"/>
              <a:gd name="connsiteY109" fmla="*/ 362903 h 525781"/>
              <a:gd name="connsiteX110" fmla="*/ 101112 w 410821"/>
              <a:gd name="connsiteY110" fmla="*/ 314325 h 525781"/>
              <a:gd name="connsiteX111" fmla="*/ 60154 w 410821"/>
              <a:gd name="connsiteY111" fmla="*/ 202883 h 525781"/>
              <a:gd name="connsiteX112" fmla="*/ 193504 w 410821"/>
              <a:gd name="connsiteY112" fmla="*/ 73343 h 525781"/>
              <a:gd name="connsiteX113" fmla="*/ 328760 w 410821"/>
              <a:gd name="connsiteY113" fmla="*/ 53340 h 525781"/>
              <a:gd name="connsiteX114" fmla="*/ 342095 w 410821"/>
              <a:gd name="connsiteY114" fmla="*/ 53340 h 525781"/>
              <a:gd name="connsiteX115" fmla="*/ 342095 w 410821"/>
              <a:gd name="connsiteY115" fmla="*/ 66675 h 525781"/>
              <a:gd name="connsiteX116" fmla="*/ 318283 w 410821"/>
              <a:gd name="connsiteY116" fmla="*/ 91440 h 525781"/>
              <a:gd name="connsiteX117" fmla="*/ 311615 w 410821"/>
              <a:gd name="connsiteY117" fmla="*/ 94297 h 525781"/>
              <a:gd name="connsiteX118" fmla="*/ 304947 w 410821"/>
              <a:gd name="connsiteY118" fmla="*/ 91440 h 525781"/>
              <a:gd name="connsiteX119" fmla="*/ 304947 w 410821"/>
              <a:gd name="connsiteY119" fmla="*/ 78105 h 525781"/>
              <a:gd name="connsiteX120" fmla="*/ 69680 w 410821"/>
              <a:gd name="connsiteY120" fmla="*/ 52387 h 525781"/>
              <a:gd name="connsiteX121" fmla="*/ 83015 w 410821"/>
              <a:gd name="connsiteY121" fmla="*/ 53340 h 525781"/>
              <a:gd name="connsiteX122" fmla="*/ 104922 w 410821"/>
              <a:gd name="connsiteY122" fmla="*/ 79057 h 525781"/>
              <a:gd name="connsiteX123" fmla="*/ 103970 w 410821"/>
              <a:gd name="connsiteY123" fmla="*/ 92392 h 525781"/>
              <a:gd name="connsiteX124" fmla="*/ 97302 w 410821"/>
              <a:gd name="connsiteY124" fmla="*/ 94297 h 525781"/>
              <a:gd name="connsiteX125" fmla="*/ 89682 w 410821"/>
              <a:gd name="connsiteY125" fmla="*/ 90487 h 525781"/>
              <a:gd name="connsiteX126" fmla="*/ 68727 w 410821"/>
              <a:gd name="connsiteY126" fmla="*/ 65722 h 525781"/>
              <a:gd name="connsiteX127" fmla="*/ 69680 w 410821"/>
              <a:gd name="connsiteY127" fmla="*/ 52387 h 525781"/>
              <a:gd name="connsiteX128" fmla="*/ 277325 w 410821"/>
              <a:gd name="connsiteY128" fmla="*/ 14287 h 525781"/>
              <a:gd name="connsiteX129" fmla="*/ 282087 w 410821"/>
              <a:gd name="connsiteY129" fmla="*/ 26670 h 525781"/>
              <a:gd name="connsiteX130" fmla="*/ 268752 w 410821"/>
              <a:gd name="connsiteY130" fmla="*/ 57150 h 525781"/>
              <a:gd name="connsiteX131" fmla="*/ 260179 w 410821"/>
              <a:gd name="connsiteY131" fmla="*/ 62865 h 525781"/>
              <a:gd name="connsiteX132" fmla="*/ 256369 w 410821"/>
              <a:gd name="connsiteY132" fmla="*/ 61912 h 525781"/>
              <a:gd name="connsiteX133" fmla="*/ 251607 w 410821"/>
              <a:gd name="connsiteY133" fmla="*/ 49530 h 525781"/>
              <a:gd name="connsiteX134" fmla="*/ 264942 w 410821"/>
              <a:gd name="connsiteY134" fmla="*/ 19050 h 525781"/>
              <a:gd name="connsiteX135" fmla="*/ 277325 w 410821"/>
              <a:gd name="connsiteY135" fmla="*/ 14287 h 525781"/>
              <a:gd name="connsiteX136" fmla="*/ 132545 w 410821"/>
              <a:gd name="connsiteY136" fmla="*/ 14287 h 525781"/>
              <a:gd name="connsiteX137" fmla="*/ 144927 w 410821"/>
              <a:gd name="connsiteY137" fmla="*/ 19050 h 525781"/>
              <a:gd name="connsiteX138" fmla="*/ 158262 w 410821"/>
              <a:gd name="connsiteY138" fmla="*/ 49530 h 525781"/>
              <a:gd name="connsiteX139" fmla="*/ 153500 w 410821"/>
              <a:gd name="connsiteY139" fmla="*/ 61912 h 525781"/>
              <a:gd name="connsiteX140" fmla="*/ 149690 w 410821"/>
              <a:gd name="connsiteY140" fmla="*/ 62865 h 525781"/>
              <a:gd name="connsiteX141" fmla="*/ 141117 w 410821"/>
              <a:gd name="connsiteY141" fmla="*/ 57150 h 525781"/>
              <a:gd name="connsiteX142" fmla="*/ 127782 w 410821"/>
              <a:gd name="connsiteY142" fmla="*/ 26670 h 525781"/>
              <a:gd name="connsiteX143" fmla="*/ 132545 w 410821"/>
              <a:gd name="connsiteY143" fmla="*/ 14287 h 525781"/>
              <a:gd name="connsiteX144" fmla="*/ 204935 w 410821"/>
              <a:gd name="connsiteY144" fmla="*/ 0 h 525781"/>
              <a:gd name="connsiteX145" fmla="*/ 214460 w 410821"/>
              <a:gd name="connsiteY145" fmla="*/ 9525 h 525781"/>
              <a:gd name="connsiteX146" fmla="*/ 214460 w 410821"/>
              <a:gd name="connsiteY146" fmla="*/ 47625 h 525781"/>
              <a:gd name="connsiteX147" fmla="*/ 204935 w 410821"/>
              <a:gd name="connsiteY147" fmla="*/ 57150 h 525781"/>
              <a:gd name="connsiteX148" fmla="*/ 195410 w 410821"/>
              <a:gd name="connsiteY148" fmla="*/ 47625 h 525781"/>
              <a:gd name="connsiteX149" fmla="*/ 195410 w 410821"/>
              <a:gd name="connsiteY149" fmla="*/ 9525 h 525781"/>
              <a:gd name="connsiteX150" fmla="*/ 204935 w 410821"/>
              <a:gd name="connsiteY150" fmla="*/ 0 h 52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410821" h="525781">
                <a:moveTo>
                  <a:pt x="216365" y="492435"/>
                </a:moveTo>
                <a:lnTo>
                  <a:pt x="206840" y="494348"/>
                </a:lnTo>
                <a:lnTo>
                  <a:pt x="201125" y="494348"/>
                </a:lnTo>
                <a:lnTo>
                  <a:pt x="195410" y="493190"/>
                </a:lnTo>
                <a:lnTo>
                  <a:pt x="195410" y="497206"/>
                </a:lnTo>
                <a:cubicBezTo>
                  <a:pt x="195410" y="501968"/>
                  <a:pt x="200173" y="506731"/>
                  <a:pt x="205888" y="506731"/>
                </a:cubicBezTo>
                <a:cubicBezTo>
                  <a:pt x="211603" y="506731"/>
                  <a:pt x="216365" y="502920"/>
                  <a:pt x="216365" y="497206"/>
                </a:cubicBezTo>
                <a:close/>
                <a:moveTo>
                  <a:pt x="144927" y="426720"/>
                </a:moveTo>
                <a:lnTo>
                  <a:pt x="144927" y="427673"/>
                </a:lnTo>
                <a:cubicBezTo>
                  <a:pt x="149690" y="454343"/>
                  <a:pt x="172550" y="474345"/>
                  <a:pt x="201125" y="474345"/>
                </a:cubicBezTo>
                <a:lnTo>
                  <a:pt x="206840" y="474345"/>
                </a:lnTo>
                <a:cubicBezTo>
                  <a:pt x="222080" y="474345"/>
                  <a:pt x="236367" y="468630"/>
                  <a:pt x="247798" y="457200"/>
                </a:cubicBezTo>
                <a:cubicBezTo>
                  <a:pt x="256370" y="448627"/>
                  <a:pt x="261133" y="438150"/>
                  <a:pt x="263038" y="426720"/>
                </a:cubicBezTo>
                <a:close/>
                <a:moveTo>
                  <a:pt x="124925" y="409575"/>
                </a:moveTo>
                <a:lnTo>
                  <a:pt x="283040" y="409575"/>
                </a:lnTo>
                <a:lnTo>
                  <a:pt x="283040" y="419100"/>
                </a:lnTo>
                <a:cubicBezTo>
                  <a:pt x="283040" y="439102"/>
                  <a:pt x="275420" y="458152"/>
                  <a:pt x="261133" y="472440"/>
                </a:cubicBezTo>
                <a:cubicBezTo>
                  <a:pt x="253989" y="479108"/>
                  <a:pt x="245655" y="484585"/>
                  <a:pt x="236487" y="488395"/>
                </a:cubicBezTo>
                <a:lnTo>
                  <a:pt x="233810" y="488932"/>
                </a:lnTo>
                <a:lnTo>
                  <a:pt x="235415" y="490538"/>
                </a:lnTo>
                <a:lnTo>
                  <a:pt x="235415" y="497206"/>
                </a:lnTo>
                <a:cubicBezTo>
                  <a:pt x="235415" y="513398"/>
                  <a:pt x="222080" y="525781"/>
                  <a:pt x="205888" y="525781"/>
                </a:cubicBezTo>
                <a:cubicBezTo>
                  <a:pt x="189695" y="525781"/>
                  <a:pt x="176360" y="513398"/>
                  <a:pt x="176360" y="497206"/>
                </a:cubicBezTo>
                <a:lnTo>
                  <a:pt x="176360" y="490538"/>
                </a:lnTo>
                <a:lnTo>
                  <a:pt x="177367" y="489532"/>
                </a:lnTo>
                <a:lnTo>
                  <a:pt x="171538" y="488350"/>
                </a:lnTo>
                <a:cubicBezTo>
                  <a:pt x="144213" y="476786"/>
                  <a:pt x="124925" y="449818"/>
                  <a:pt x="124925" y="419100"/>
                </a:cubicBezTo>
                <a:close/>
                <a:moveTo>
                  <a:pt x="134450" y="381000"/>
                </a:moveTo>
                <a:lnTo>
                  <a:pt x="280183" y="381000"/>
                </a:lnTo>
                <a:cubicBezTo>
                  <a:pt x="285898" y="381000"/>
                  <a:pt x="289708" y="384810"/>
                  <a:pt x="289708" y="390525"/>
                </a:cubicBezTo>
                <a:cubicBezTo>
                  <a:pt x="289708" y="396240"/>
                  <a:pt x="285898" y="400050"/>
                  <a:pt x="280183" y="400050"/>
                </a:cubicBezTo>
                <a:lnTo>
                  <a:pt x="134450" y="400050"/>
                </a:lnTo>
                <a:cubicBezTo>
                  <a:pt x="128735" y="400050"/>
                  <a:pt x="124925" y="396240"/>
                  <a:pt x="124925" y="390525"/>
                </a:cubicBezTo>
                <a:cubicBezTo>
                  <a:pt x="124925" y="384810"/>
                  <a:pt x="128735" y="381000"/>
                  <a:pt x="134450" y="381000"/>
                </a:cubicBezTo>
                <a:close/>
                <a:moveTo>
                  <a:pt x="369717" y="234315"/>
                </a:moveTo>
                <a:lnTo>
                  <a:pt x="402102" y="240030"/>
                </a:lnTo>
                <a:cubicBezTo>
                  <a:pt x="406864" y="240982"/>
                  <a:pt x="410674" y="245745"/>
                  <a:pt x="409722" y="251460"/>
                </a:cubicBezTo>
                <a:cubicBezTo>
                  <a:pt x="408769" y="256222"/>
                  <a:pt x="404959" y="259080"/>
                  <a:pt x="400197" y="259080"/>
                </a:cubicBezTo>
                <a:cubicBezTo>
                  <a:pt x="399244" y="259080"/>
                  <a:pt x="399244" y="259080"/>
                  <a:pt x="398292" y="259080"/>
                </a:cubicBezTo>
                <a:lnTo>
                  <a:pt x="365907" y="253365"/>
                </a:lnTo>
                <a:cubicBezTo>
                  <a:pt x="361144" y="252412"/>
                  <a:pt x="357334" y="247650"/>
                  <a:pt x="358287" y="241935"/>
                </a:cubicBezTo>
                <a:cubicBezTo>
                  <a:pt x="359239" y="237172"/>
                  <a:pt x="364002" y="233362"/>
                  <a:pt x="369717" y="234315"/>
                </a:cubicBezTo>
                <a:close/>
                <a:moveTo>
                  <a:pt x="40152" y="234315"/>
                </a:moveTo>
                <a:cubicBezTo>
                  <a:pt x="44914" y="233362"/>
                  <a:pt x="50629" y="237172"/>
                  <a:pt x="51582" y="241935"/>
                </a:cubicBezTo>
                <a:cubicBezTo>
                  <a:pt x="52534" y="246697"/>
                  <a:pt x="48724" y="252412"/>
                  <a:pt x="43962" y="253365"/>
                </a:cubicBezTo>
                <a:lnTo>
                  <a:pt x="11577" y="259080"/>
                </a:lnTo>
                <a:cubicBezTo>
                  <a:pt x="10624" y="259080"/>
                  <a:pt x="10624" y="259080"/>
                  <a:pt x="9672" y="259080"/>
                </a:cubicBezTo>
                <a:cubicBezTo>
                  <a:pt x="4909" y="259080"/>
                  <a:pt x="1099" y="256222"/>
                  <a:pt x="147" y="251460"/>
                </a:cubicBezTo>
                <a:cubicBezTo>
                  <a:pt x="-806" y="246697"/>
                  <a:pt x="3004" y="240982"/>
                  <a:pt x="7767" y="240030"/>
                </a:cubicBezTo>
                <a:close/>
                <a:moveTo>
                  <a:pt x="399245" y="168593"/>
                </a:moveTo>
                <a:cubicBezTo>
                  <a:pt x="404007" y="167640"/>
                  <a:pt x="409722" y="171450"/>
                  <a:pt x="410675" y="176213"/>
                </a:cubicBezTo>
                <a:cubicBezTo>
                  <a:pt x="411627" y="180975"/>
                  <a:pt x="407817" y="186690"/>
                  <a:pt x="403055" y="187643"/>
                </a:cubicBezTo>
                <a:lnTo>
                  <a:pt x="370670" y="193358"/>
                </a:lnTo>
                <a:cubicBezTo>
                  <a:pt x="369717" y="193358"/>
                  <a:pt x="369717" y="193358"/>
                  <a:pt x="368765" y="193358"/>
                </a:cubicBezTo>
                <a:cubicBezTo>
                  <a:pt x="364002" y="193358"/>
                  <a:pt x="360192" y="190500"/>
                  <a:pt x="359240" y="185738"/>
                </a:cubicBezTo>
                <a:cubicBezTo>
                  <a:pt x="358287" y="180975"/>
                  <a:pt x="362097" y="175260"/>
                  <a:pt x="366860" y="174308"/>
                </a:cubicBezTo>
                <a:close/>
                <a:moveTo>
                  <a:pt x="11577" y="167640"/>
                </a:moveTo>
                <a:lnTo>
                  <a:pt x="43962" y="173355"/>
                </a:lnTo>
                <a:cubicBezTo>
                  <a:pt x="48724" y="174307"/>
                  <a:pt x="52534" y="179070"/>
                  <a:pt x="51582" y="184785"/>
                </a:cubicBezTo>
                <a:cubicBezTo>
                  <a:pt x="50629" y="189547"/>
                  <a:pt x="46819" y="193357"/>
                  <a:pt x="42057" y="193357"/>
                </a:cubicBezTo>
                <a:cubicBezTo>
                  <a:pt x="41104" y="193357"/>
                  <a:pt x="41104" y="193357"/>
                  <a:pt x="40152" y="193357"/>
                </a:cubicBezTo>
                <a:lnTo>
                  <a:pt x="7767" y="187642"/>
                </a:lnTo>
                <a:cubicBezTo>
                  <a:pt x="3004" y="185737"/>
                  <a:pt x="-806" y="180975"/>
                  <a:pt x="147" y="175260"/>
                </a:cubicBezTo>
                <a:cubicBezTo>
                  <a:pt x="1099" y="170497"/>
                  <a:pt x="5862" y="166687"/>
                  <a:pt x="11577" y="167640"/>
                </a:cubicBezTo>
                <a:close/>
                <a:moveTo>
                  <a:pt x="198267" y="109538"/>
                </a:moveTo>
                <a:cubicBezTo>
                  <a:pt x="199219" y="109538"/>
                  <a:pt x="200172" y="109538"/>
                  <a:pt x="201125" y="109538"/>
                </a:cubicBezTo>
                <a:cubicBezTo>
                  <a:pt x="203029" y="109538"/>
                  <a:pt x="203982" y="109538"/>
                  <a:pt x="205887" y="109538"/>
                </a:cubicBezTo>
                <a:cubicBezTo>
                  <a:pt x="231604" y="109538"/>
                  <a:pt x="255417" y="119063"/>
                  <a:pt x="274467" y="136208"/>
                </a:cubicBezTo>
                <a:cubicBezTo>
                  <a:pt x="278277" y="140018"/>
                  <a:pt x="278277" y="145733"/>
                  <a:pt x="275420" y="149543"/>
                </a:cubicBezTo>
                <a:cubicBezTo>
                  <a:pt x="271610" y="153353"/>
                  <a:pt x="265895" y="153353"/>
                  <a:pt x="262085" y="150496"/>
                </a:cubicBezTo>
                <a:cubicBezTo>
                  <a:pt x="246845" y="136208"/>
                  <a:pt x="227794" y="128588"/>
                  <a:pt x="206840" y="128588"/>
                </a:cubicBezTo>
                <a:cubicBezTo>
                  <a:pt x="205887" y="128588"/>
                  <a:pt x="204935" y="128588"/>
                  <a:pt x="203982" y="128588"/>
                </a:cubicBezTo>
                <a:cubicBezTo>
                  <a:pt x="203029" y="128588"/>
                  <a:pt x="201125" y="128588"/>
                  <a:pt x="200172" y="128588"/>
                </a:cubicBezTo>
                <a:cubicBezTo>
                  <a:pt x="160167" y="131446"/>
                  <a:pt x="125877" y="165735"/>
                  <a:pt x="123019" y="208598"/>
                </a:cubicBezTo>
                <a:cubicBezTo>
                  <a:pt x="122067" y="213361"/>
                  <a:pt x="117305" y="217170"/>
                  <a:pt x="112542" y="217170"/>
                </a:cubicBezTo>
                <a:cubicBezTo>
                  <a:pt x="106827" y="217170"/>
                  <a:pt x="103017" y="212408"/>
                  <a:pt x="103017" y="206693"/>
                </a:cubicBezTo>
                <a:cubicBezTo>
                  <a:pt x="106827" y="155258"/>
                  <a:pt x="148737" y="113348"/>
                  <a:pt x="198267" y="109538"/>
                </a:cubicBezTo>
                <a:close/>
                <a:moveTo>
                  <a:pt x="374479" y="102870"/>
                </a:moveTo>
                <a:cubicBezTo>
                  <a:pt x="379242" y="100012"/>
                  <a:pt x="384957" y="101917"/>
                  <a:pt x="387814" y="106680"/>
                </a:cubicBezTo>
                <a:cubicBezTo>
                  <a:pt x="390672" y="111442"/>
                  <a:pt x="388767" y="117157"/>
                  <a:pt x="384004" y="120015"/>
                </a:cubicBezTo>
                <a:lnTo>
                  <a:pt x="352572" y="137160"/>
                </a:lnTo>
                <a:cubicBezTo>
                  <a:pt x="350667" y="137160"/>
                  <a:pt x="348762" y="138112"/>
                  <a:pt x="347809" y="138112"/>
                </a:cubicBezTo>
                <a:cubicBezTo>
                  <a:pt x="343999" y="138112"/>
                  <a:pt x="341142" y="136207"/>
                  <a:pt x="339237" y="133350"/>
                </a:cubicBezTo>
                <a:cubicBezTo>
                  <a:pt x="336379" y="128587"/>
                  <a:pt x="338284" y="122872"/>
                  <a:pt x="343047" y="120015"/>
                </a:cubicBezTo>
                <a:close/>
                <a:moveTo>
                  <a:pt x="37295" y="102870"/>
                </a:moveTo>
                <a:lnTo>
                  <a:pt x="68727" y="120015"/>
                </a:lnTo>
                <a:cubicBezTo>
                  <a:pt x="73490" y="122872"/>
                  <a:pt x="75395" y="128587"/>
                  <a:pt x="72537" y="133350"/>
                </a:cubicBezTo>
                <a:cubicBezTo>
                  <a:pt x="70632" y="136207"/>
                  <a:pt x="66822" y="138112"/>
                  <a:pt x="63965" y="138112"/>
                </a:cubicBezTo>
                <a:cubicBezTo>
                  <a:pt x="62060" y="138112"/>
                  <a:pt x="61107" y="138112"/>
                  <a:pt x="59202" y="137160"/>
                </a:cubicBezTo>
                <a:lnTo>
                  <a:pt x="27770" y="120015"/>
                </a:lnTo>
                <a:cubicBezTo>
                  <a:pt x="23007" y="117157"/>
                  <a:pt x="21102" y="111442"/>
                  <a:pt x="23960" y="106680"/>
                </a:cubicBezTo>
                <a:cubicBezTo>
                  <a:pt x="26817" y="101917"/>
                  <a:pt x="32532" y="100012"/>
                  <a:pt x="37295" y="102870"/>
                </a:cubicBezTo>
                <a:close/>
                <a:moveTo>
                  <a:pt x="194457" y="92393"/>
                </a:moveTo>
                <a:cubicBezTo>
                  <a:pt x="133497" y="96203"/>
                  <a:pt x="83967" y="143828"/>
                  <a:pt x="79204" y="203835"/>
                </a:cubicBezTo>
                <a:cubicBezTo>
                  <a:pt x="76347" y="240030"/>
                  <a:pt x="88729" y="275273"/>
                  <a:pt x="114447" y="300038"/>
                </a:cubicBezTo>
                <a:cubicBezTo>
                  <a:pt x="129687" y="315278"/>
                  <a:pt x="138259" y="333375"/>
                  <a:pt x="140164" y="353378"/>
                </a:cubicBezTo>
                <a:lnTo>
                  <a:pt x="266847" y="353378"/>
                </a:lnTo>
                <a:cubicBezTo>
                  <a:pt x="268752" y="333375"/>
                  <a:pt x="278277" y="315278"/>
                  <a:pt x="291612" y="301943"/>
                </a:cubicBezTo>
                <a:cubicBezTo>
                  <a:pt x="315424" y="278130"/>
                  <a:pt x="328759" y="247650"/>
                  <a:pt x="328759" y="214313"/>
                </a:cubicBezTo>
                <a:cubicBezTo>
                  <a:pt x="328759" y="180023"/>
                  <a:pt x="315424" y="148590"/>
                  <a:pt x="289707" y="125730"/>
                </a:cubicBezTo>
                <a:cubicBezTo>
                  <a:pt x="263989" y="101918"/>
                  <a:pt x="229699" y="89535"/>
                  <a:pt x="194457" y="92393"/>
                </a:cubicBezTo>
                <a:close/>
                <a:moveTo>
                  <a:pt x="193504" y="73343"/>
                </a:moveTo>
                <a:cubicBezTo>
                  <a:pt x="234462" y="70485"/>
                  <a:pt x="273514" y="83820"/>
                  <a:pt x="303042" y="112395"/>
                </a:cubicBezTo>
                <a:cubicBezTo>
                  <a:pt x="331617" y="139065"/>
                  <a:pt x="347809" y="176213"/>
                  <a:pt x="347809" y="215265"/>
                </a:cubicBezTo>
                <a:cubicBezTo>
                  <a:pt x="347809" y="253365"/>
                  <a:pt x="332569" y="288608"/>
                  <a:pt x="304947" y="316230"/>
                </a:cubicBezTo>
                <a:cubicBezTo>
                  <a:pt x="292564" y="328613"/>
                  <a:pt x="284944" y="345758"/>
                  <a:pt x="284944" y="363855"/>
                </a:cubicBezTo>
                <a:lnTo>
                  <a:pt x="284944" y="373380"/>
                </a:lnTo>
                <a:lnTo>
                  <a:pt x="276372" y="372428"/>
                </a:lnTo>
                <a:lnTo>
                  <a:pt x="122067" y="372428"/>
                </a:lnTo>
                <a:lnTo>
                  <a:pt x="122067" y="362903"/>
                </a:lnTo>
                <a:cubicBezTo>
                  <a:pt x="122067" y="344805"/>
                  <a:pt x="114447" y="327660"/>
                  <a:pt x="101112" y="314325"/>
                </a:cubicBezTo>
                <a:cubicBezTo>
                  <a:pt x="71584" y="284798"/>
                  <a:pt x="56344" y="244793"/>
                  <a:pt x="60154" y="202883"/>
                </a:cubicBezTo>
                <a:cubicBezTo>
                  <a:pt x="65869" y="134303"/>
                  <a:pt x="123972" y="78105"/>
                  <a:pt x="193504" y="73343"/>
                </a:cubicBezTo>
                <a:close/>
                <a:moveTo>
                  <a:pt x="328760" y="53340"/>
                </a:moveTo>
                <a:cubicBezTo>
                  <a:pt x="332570" y="49529"/>
                  <a:pt x="338285" y="49529"/>
                  <a:pt x="342095" y="53340"/>
                </a:cubicBezTo>
                <a:cubicBezTo>
                  <a:pt x="345905" y="57150"/>
                  <a:pt x="345905" y="62865"/>
                  <a:pt x="342095" y="66675"/>
                </a:cubicBezTo>
                <a:lnTo>
                  <a:pt x="318283" y="91440"/>
                </a:lnTo>
                <a:cubicBezTo>
                  <a:pt x="316378" y="93345"/>
                  <a:pt x="313520" y="94297"/>
                  <a:pt x="311615" y="94297"/>
                </a:cubicBezTo>
                <a:cubicBezTo>
                  <a:pt x="309710" y="94297"/>
                  <a:pt x="306853" y="93345"/>
                  <a:pt x="304947" y="91440"/>
                </a:cubicBezTo>
                <a:cubicBezTo>
                  <a:pt x="301138" y="87630"/>
                  <a:pt x="301138" y="81915"/>
                  <a:pt x="304947" y="78105"/>
                </a:cubicBezTo>
                <a:close/>
                <a:moveTo>
                  <a:pt x="69680" y="52387"/>
                </a:moveTo>
                <a:cubicBezTo>
                  <a:pt x="73490" y="48577"/>
                  <a:pt x="80157" y="49530"/>
                  <a:pt x="83015" y="53340"/>
                </a:cubicBezTo>
                <a:lnTo>
                  <a:pt x="104922" y="79057"/>
                </a:lnTo>
                <a:cubicBezTo>
                  <a:pt x="108732" y="82867"/>
                  <a:pt x="107780" y="89535"/>
                  <a:pt x="103970" y="92392"/>
                </a:cubicBezTo>
                <a:cubicBezTo>
                  <a:pt x="102065" y="93345"/>
                  <a:pt x="99207" y="94297"/>
                  <a:pt x="97302" y="94297"/>
                </a:cubicBezTo>
                <a:cubicBezTo>
                  <a:pt x="94445" y="94297"/>
                  <a:pt x="91587" y="93345"/>
                  <a:pt x="89682" y="90487"/>
                </a:cubicBezTo>
                <a:lnTo>
                  <a:pt x="68727" y="65722"/>
                </a:lnTo>
                <a:cubicBezTo>
                  <a:pt x="64917" y="61912"/>
                  <a:pt x="65870" y="56197"/>
                  <a:pt x="69680" y="52387"/>
                </a:cubicBezTo>
                <a:close/>
                <a:moveTo>
                  <a:pt x="277325" y="14287"/>
                </a:moveTo>
                <a:cubicBezTo>
                  <a:pt x="282087" y="16192"/>
                  <a:pt x="283992" y="21907"/>
                  <a:pt x="282087" y="26670"/>
                </a:cubicBezTo>
                <a:lnTo>
                  <a:pt x="268752" y="57150"/>
                </a:lnTo>
                <a:cubicBezTo>
                  <a:pt x="267800" y="60960"/>
                  <a:pt x="263990" y="62865"/>
                  <a:pt x="260179" y="62865"/>
                </a:cubicBezTo>
                <a:cubicBezTo>
                  <a:pt x="259227" y="62865"/>
                  <a:pt x="257322" y="62865"/>
                  <a:pt x="256369" y="61912"/>
                </a:cubicBezTo>
                <a:cubicBezTo>
                  <a:pt x="251607" y="60007"/>
                  <a:pt x="249702" y="54292"/>
                  <a:pt x="251607" y="49530"/>
                </a:cubicBezTo>
                <a:lnTo>
                  <a:pt x="264942" y="19050"/>
                </a:lnTo>
                <a:cubicBezTo>
                  <a:pt x="266847" y="14287"/>
                  <a:pt x="272562" y="12382"/>
                  <a:pt x="277325" y="14287"/>
                </a:cubicBezTo>
                <a:close/>
                <a:moveTo>
                  <a:pt x="132545" y="14287"/>
                </a:moveTo>
                <a:cubicBezTo>
                  <a:pt x="137307" y="12382"/>
                  <a:pt x="143022" y="14287"/>
                  <a:pt x="144927" y="19050"/>
                </a:cubicBezTo>
                <a:lnTo>
                  <a:pt x="158262" y="49530"/>
                </a:lnTo>
                <a:cubicBezTo>
                  <a:pt x="160167" y="54292"/>
                  <a:pt x="158262" y="60007"/>
                  <a:pt x="153500" y="61912"/>
                </a:cubicBezTo>
                <a:cubicBezTo>
                  <a:pt x="152547" y="62865"/>
                  <a:pt x="150642" y="62865"/>
                  <a:pt x="149690" y="62865"/>
                </a:cubicBezTo>
                <a:cubicBezTo>
                  <a:pt x="145880" y="62865"/>
                  <a:pt x="143022" y="60960"/>
                  <a:pt x="141117" y="57150"/>
                </a:cubicBezTo>
                <a:lnTo>
                  <a:pt x="127782" y="26670"/>
                </a:lnTo>
                <a:cubicBezTo>
                  <a:pt x="125877" y="21907"/>
                  <a:pt x="127782" y="16192"/>
                  <a:pt x="132545" y="14287"/>
                </a:cubicBezTo>
                <a:close/>
                <a:moveTo>
                  <a:pt x="204935" y="0"/>
                </a:moveTo>
                <a:cubicBezTo>
                  <a:pt x="210650" y="0"/>
                  <a:pt x="214460" y="3810"/>
                  <a:pt x="214460" y="9525"/>
                </a:cubicBezTo>
                <a:lnTo>
                  <a:pt x="214460" y="47625"/>
                </a:lnTo>
                <a:cubicBezTo>
                  <a:pt x="214460" y="53340"/>
                  <a:pt x="209698" y="57150"/>
                  <a:pt x="204935" y="57150"/>
                </a:cubicBezTo>
                <a:cubicBezTo>
                  <a:pt x="199220" y="57150"/>
                  <a:pt x="195410" y="53340"/>
                  <a:pt x="195410" y="47625"/>
                </a:cubicBezTo>
                <a:lnTo>
                  <a:pt x="195410" y="9525"/>
                </a:lnTo>
                <a:cubicBezTo>
                  <a:pt x="195410" y="3810"/>
                  <a:pt x="199220" y="0"/>
                  <a:pt x="204935" y="0"/>
                </a:cubicBezTo>
                <a:close/>
              </a:path>
            </a:pathLst>
          </a:custGeom>
          <a:solidFill>
            <a:schemeClr val="accent3"/>
          </a:solidFill>
          <a:ln w="9525" cap="flat">
            <a:noFill/>
            <a:prstDash val="solid"/>
            <a:miter/>
          </a:ln>
        </p:spPr>
        <p:txBody>
          <a:bodyPr lIns="0" tIns="0" rIns="0" bIns="0" rtlCol="0" anchor="ctr"/>
          <a:lstStyle/>
          <a:p>
            <a:endParaRPr lang="en-US"/>
          </a:p>
        </p:txBody>
      </p:sp>
      <p:sp>
        <p:nvSpPr>
          <p:cNvPr id="3" name="Foliennummernplatzhalter 2">
            <a:extLst>
              <a:ext uri="{FF2B5EF4-FFF2-40B4-BE49-F238E27FC236}">
                <a16:creationId xmlns:a16="http://schemas.microsoft.com/office/drawing/2014/main" id="{367C736B-A42A-46FE-84BD-3F42B046F8B0}"/>
              </a:ext>
            </a:extLst>
          </p:cNvPr>
          <p:cNvSpPr>
            <a:spLocks noGrp="1"/>
          </p:cNvSpPr>
          <p:nvPr>
            <p:ph type="sldNum" sz="quarter" idx="12"/>
          </p:nvPr>
        </p:nvSpPr>
        <p:spPr bwMode="gray"/>
        <p:txBody>
          <a:bodyPr/>
          <a:lstStyle/>
          <a:p>
            <a:fld id="{5451D7F1-8117-4C01-ADFC-C0DE525789EF}" type="slidenum">
              <a:rPr lang="en-US" smtClean="0"/>
              <a:pPr/>
              <a:t>3</a:t>
            </a:fld>
            <a:endParaRPr lang="en-US"/>
          </a:p>
        </p:txBody>
      </p:sp>
      <p:sp>
        <p:nvSpPr>
          <p:cNvPr id="5" name="ICON">
            <a:extLst>
              <a:ext uri="{FF2B5EF4-FFF2-40B4-BE49-F238E27FC236}">
                <a16:creationId xmlns:a16="http://schemas.microsoft.com/office/drawing/2014/main" id="{C61564E3-48EE-5215-1C7E-EC653AB1C9E1}"/>
              </a:ext>
            </a:extLst>
          </p:cNvPr>
          <p:cNvSpPr>
            <a:spLocks noChangeAspect="1"/>
          </p:cNvSpPr>
          <p:nvPr/>
        </p:nvSpPr>
        <p:spPr bwMode="gray">
          <a:xfrm>
            <a:off x="1253308" y="1838639"/>
            <a:ext cx="421931" cy="540000"/>
          </a:xfrm>
          <a:custGeom>
            <a:avLst/>
            <a:gdLst>
              <a:gd name="connsiteX0" fmla="*/ 216365 w 410821"/>
              <a:gd name="connsiteY0" fmla="*/ 492435 h 525781"/>
              <a:gd name="connsiteX1" fmla="*/ 206840 w 410821"/>
              <a:gd name="connsiteY1" fmla="*/ 494348 h 525781"/>
              <a:gd name="connsiteX2" fmla="*/ 201125 w 410821"/>
              <a:gd name="connsiteY2" fmla="*/ 494348 h 525781"/>
              <a:gd name="connsiteX3" fmla="*/ 195410 w 410821"/>
              <a:gd name="connsiteY3" fmla="*/ 493190 h 525781"/>
              <a:gd name="connsiteX4" fmla="*/ 195410 w 410821"/>
              <a:gd name="connsiteY4" fmla="*/ 497206 h 525781"/>
              <a:gd name="connsiteX5" fmla="*/ 205888 w 410821"/>
              <a:gd name="connsiteY5" fmla="*/ 506731 h 525781"/>
              <a:gd name="connsiteX6" fmla="*/ 216365 w 410821"/>
              <a:gd name="connsiteY6" fmla="*/ 497206 h 525781"/>
              <a:gd name="connsiteX7" fmla="*/ 144927 w 410821"/>
              <a:gd name="connsiteY7" fmla="*/ 426720 h 525781"/>
              <a:gd name="connsiteX8" fmla="*/ 144927 w 410821"/>
              <a:gd name="connsiteY8" fmla="*/ 427673 h 525781"/>
              <a:gd name="connsiteX9" fmla="*/ 201125 w 410821"/>
              <a:gd name="connsiteY9" fmla="*/ 474345 h 525781"/>
              <a:gd name="connsiteX10" fmla="*/ 206840 w 410821"/>
              <a:gd name="connsiteY10" fmla="*/ 474345 h 525781"/>
              <a:gd name="connsiteX11" fmla="*/ 247798 w 410821"/>
              <a:gd name="connsiteY11" fmla="*/ 457200 h 525781"/>
              <a:gd name="connsiteX12" fmla="*/ 263038 w 410821"/>
              <a:gd name="connsiteY12" fmla="*/ 426720 h 525781"/>
              <a:gd name="connsiteX13" fmla="*/ 124925 w 410821"/>
              <a:gd name="connsiteY13" fmla="*/ 409575 h 525781"/>
              <a:gd name="connsiteX14" fmla="*/ 283040 w 410821"/>
              <a:gd name="connsiteY14" fmla="*/ 409575 h 525781"/>
              <a:gd name="connsiteX15" fmla="*/ 283040 w 410821"/>
              <a:gd name="connsiteY15" fmla="*/ 419100 h 525781"/>
              <a:gd name="connsiteX16" fmla="*/ 261133 w 410821"/>
              <a:gd name="connsiteY16" fmla="*/ 472440 h 525781"/>
              <a:gd name="connsiteX17" fmla="*/ 236487 w 410821"/>
              <a:gd name="connsiteY17" fmla="*/ 488395 h 525781"/>
              <a:gd name="connsiteX18" fmla="*/ 233810 w 410821"/>
              <a:gd name="connsiteY18" fmla="*/ 488932 h 525781"/>
              <a:gd name="connsiteX19" fmla="*/ 235415 w 410821"/>
              <a:gd name="connsiteY19" fmla="*/ 490538 h 525781"/>
              <a:gd name="connsiteX20" fmla="*/ 235415 w 410821"/>
              <a:gd name="connsiteY20" fmla="*/ 497206 h 525781"/>
              <a:gd name="connsiteX21" fmla="*/ 205888 w 410821"/>
              <a:gd name="connsiteY21" fmla="*/ 525781 h 525781"/>
              <a:gd name="connsiteX22" fmla="*/ 176360 w 410821"/>
              <a:gd name="connsiteY22" fmla="*/ 497206 h 525781"/>
              <a:gd name="connsiteX23" fmla="*/ 176360 w 410821"/>
              <a:gd name="connsiteY23" fmla="*/ 490538 h 525781"/>
              <a:gd name="connsiteX24" fmla="*/ 177367 w 410821"/>
              <a:gd name="connsiteY24" fmla="*/ 489532 h 525781"/>
              <a:gd name="connsiteX25" fmla="*/ 171538 w 410821"/>
              <a:gd name="connsiteY25" fmla="*/ 488350 h 525781"/>
              <a:gd name="connsiteX26" fmla="*/ 124925 w 410821"/>
              <a:gd name="connsiteY26" fmla="*/ 419100 h 525781"/>
              <a:gd name="connsiteX27" fmla="*/ 134450 w 410821"/>
              <a:gd name="connsiteY27" fmla="*/ 381000 h 525781"/>
              <a:gd name="connsiteX28" fmla="*/ 280183 w 410821"/>
              <a:gd name="connsiteY28" fmla="*/ 381000 h 525781"/>
              <a:gd name="connsiteX29" fmla="*/ 289708 w 410821"/>
              <a:gd name="connsiteY29" fmla="*/ 390525 h 525781"/>
              <a:gd name="connsiteX30" fmla="*/ 280183 w 410821"/>
              <a:gd name="connsiteY30" fmla="*/ 400050 h 525781"/>
              <a:gd name="connsiteX31" fmla="*/ 134450 w 410821"/>
              <a:gd name="connsiteY31" fmla="*/ 400050 h 525781"/>
              <a:gd name="connsiteX32" fmla="*/ 124925 w 410821"/>
              <a:gd name="connsiteY32" fmla="*/ 390525 h 525781"/>
              <a:gd name="connsiteX33" fmla="*/ 134450 w 410821"/>
              <a:gd name="connsiteY33" fmla="*/ 381000 h 525781"/>
              <a:gd name="connsiteX34" fmla="*/ 369717 w 410821"/>
              <a:gd name="connsiteY34" fmla="*/ 234315 h 525781"/>
              <a:gd name="connsiteX35" fmla="*/ 402102 w 410821"/>
              <a:gd name="connsiteY35" fmla="*/ 240030 h 525781"/>
              <a:gd name="connsiteX36" fmla="*/ 409722 w 410821"/>
              <a:gd name="connsiteY36" fmla="*/ 251460 h 525781"/>
              <a:gd name="connsiteX37" fmla="*/ 400197 w 410821"/>
              <a:gd name="connsiteY37" fmla="*/ 259080 h 525781"/>
              <a:gd name="connsiteX38" fmla="*/ 398292 w 410821"/>
              <a:gd name="connsiteY38" fmla="*/ 259080 h 525781"/>
              <a:gd name="connsiteX39" fmla="*/ 365907 w 410821"/>
              <a:gd name="connsiteY39" fmla="*/ 253365 h 525781"/>
              <a:gd name="connsiteX40" fmla="*/ 358287 w 410821"/>
              <a:gd name="connsiteY40" fmla="*/ 241935 h 525781"/>
              <a:gd name="connsiteX41" fmla="*/ 369717 w 410821"/>
              <a:gd name="connsiteY41" fmla="*/ 234315 h 525781"/>
              <a:gd name="connsiteX42" fmla="*/ 40152 w 410821"/>
              <a:gd name="connsiteY42" fmla="*/ 234315 h 525781"/>
              <a:gd name="connsiteX43" fmla="*/ 51582 w 410821"/>
              <a:gd name="connsiteY43" fmla="*/ 241935 h 525781"/>
              <a:gd name="connsiteX44" fmla="*/ 43962 w 410821"/>
              <a:gd name="connsiteY44" fmla="*/ 253365 h 525781"/>
              <a:gd name="connsiteX45" fmla="*/ 11577 w 410821"/>
              <a:gd name="connsiteY45" fmla="*/ 259080 h 525781"/>
              <a:gd name="connsiteX46" fmla="*/ 9672 w 410821"/>
              <a:gd name="connsiteY46" fmla="*/ 259080 h 525781"/>
              <a:gd name="connsiteX47" fmla="*/ 147 w 410821"/>
              <a:gd name="connsiteY47" fmla="*/ 251460 h 525781"/>
              <a:gd name="connsiteX48" fmla="*/ 7767 w 410821"/>
              <a:gd name="connsiteY48" fmla="*/ 240030 h 525781"/>
              <a:gd name="connsiteX49" fmla="*/ 399245 w 410821"/>
              <a:gd name="connsiteY49" fmla="*/ 168593 h 525781"/>
              <a:gd name="connsiteX50" fmla="*/ 410675 w 410821"/>
              <a:gd name="connsiteY50" fmla="*/ 176213 h 525781"/>
              <a:gd name="connsiteX51" fmla="*/ 403055 w 410821"/>
              <a:gd name="connsiteY51" fmla="*/ 187643 h 525781"/>
              <a:gd name="connsiteX52" fmla="*/ 370670 w 410821"/>
              <a:gd name="connsiteY52" fmla="*/ 193358 h 525781"/>
              <a:gd name="connsiteX53" fmla="*/ 368765 w 410821"/>
              <a:gd name="connsiteY53" fmla="*/ 193358 h 525781"/>
              <a:gd name="connsiteX54" fmla="*/ 359240 w 410821"/>
              <a:gd name="connsiteY54" fmla="*/ 185738 h 525781"/>
              <a:gd name="connsiteX55" fmla="*/ 366860 w 410821"/>
              <a:gd name="connsiteY55" fmla="*/ 174308 h 525781"/>
              <a:gd name="connsiteX56" fmla="*/ 11577 w 410821"/>
              <a:gd name="connsiteY56" fmla="*/ 167640 h 525781"/>
              <a:gd name="connsiteX57" fmla="*/ 43962 w 410821"/>
              <a:gd name="connsiteY57" fmla="*/ 173355 h 525781"/>
              <a:gd name="connsiteX58" fmla="*/ 51582 w 410821"/>
              <a:gd name="connsiteY58" fmla="*/ 184785 h 525781"/>
              <a:gd name="connsiteX59" fmla="*/ 42057 w 410821"/>
              <a:gd name="connsiteY59" fmla="*/ 193357 h 525781"/>
              <a:gd name="connsiteX60" fmla="*/ 40152 w 410821"/>
              <a:gd name="connsiteY60" fmla="*/ 193357 h 525781"/>
              <a:gd name="connsiteX61" fmla="*/ 7767 w 410821"/>
              <a:gd name="connsiteY61" fmla="*/ 187642 h 525781"/>
              <a:gd name="connsiteX62" fmla="*/ 147 w 410821"/>
              <a:gd name="connsiteY62" fmla="*/ 175260 h 525781"/>
              <a:gd name="connsiteX63" fmla="*/ 11577 w 410821"/>
              <a:gd name="connsiteY63" fmla="*/ 167640 h 525781"/>
              <a:gd name="connsiteX64" fmla="*/ 198267 w 410821"/>
              <a:gd name="connsiteY64" fmla="*/ 109538 h 525781"/>
              <a:gd name="connsiteX65" fmla="*/ 201125 w 410821"/>
              <a:gd name="connsiteY65" fmla="*/ 109538 h 525781"/>
              <a:gd name="connsiteX66" fmla="*/ 205887 w 410821"/>
              <a:gd name="connsiteY66" fmla="*/ 109538 h 525781"/>
              <a:gd name="connsiteX67" fmla="*/ 274467 w 410821"/>
              <a:gd name="connsiteY67" fmla="*/ 136208 h 525781"/>
              <a:gd name="connsiteX68" fmla="*/ 275420 w 410821"/>
              <a:gd name="connsiteY68" fmla="*/ 149543 h 525781"/>
              <a:gd name="connsiteX69" fmla="*/ 262085 w 410821"/>
              <a:gd name="connsiteY69" fmla="*/ 150496 h 525781"/>
              <a:gd name="connsiteX70" fmla="*/ 206840 w 410821"/>
              <a:gd name="connsiteY70" fmla="*/ 128588 h 525781"/>
              <a:gd name="connsiteX71" fmla="*/ 203982 w 410821"/>
              <a:gd name="connsiteY71" fmla="*/ 128588 h 525781"/>
              <a:gd name="connsiteX72" fmla="*/ 200172 w 410821"/>
              <a:gd name="connsiteY72" fmla="*/ 128588 h 525781"/>
              <a:gd name="connsiteX73" fmla="*/ 123019 w 410821"/>
              <a:gd name="connsiteY73" fmla="*/ 208598 h 525781"/>
              <a:gd name="connsiteX74" fmla="*/ 112542 w 410821"/>
              <a:gd name="connsiteY74" fmla="*/ 217170 h 525781"/>
              <a:gd name="connsiteX75" fmla="*/ 103017 w 410821"/>
              <a:gd name="connsiteY75" fmla="*/ 206693 h 525781"/>
              <a:gd name="connsiteX76" fmla="*/ 198267 w 410821"/>
              <a:gd name="connsiteY76" fmla="*/ 109538 h 525781"/>
              <a:gd name="connsiteX77" fmla="*/ 374479 w 410821"/>
              <a:gd name="connsiteY77" fmla="*/ 102870 h 525781"/>
              <a:gd name="connsiteX78" fmla="*/ 387814 w 410821"/>
              <a:gd name="connsiteY78" fmla="*/ 106680 h 525781"/>
              <a:gd name="connsiteX79" fmla="*/ 384004 w 410821"/>
              <a:gd name="connsiteY79" fmla="*/ 120015 h 525781"/>
              <a:gd name="connsiteX80" fmla="*/ 352572 w 410821"/>
              <a:gd name="connsiteY80" fmla="*/ 137160 h 525781"/>
              <a:gd name="connsiteX81" fmla="*/ 347809 w 410821"/>
              <a:gd name="connsiteY81" fmla="*/ 138112 h 525781"/>
              <a:gd name="connsiteX82" fmla="*/ 339237 w 410821"/>
              <a:gd name="connsiteY82" fmla="*/ 133350 h 525781"/>
              <a:gd name="connsiteX83" fmla="*/ 343047 w 410821"/>
              <a:gd name="connsiteY83" fmla="*/ 120015 h 525781"/>
              <a:gd name="connsiteX84" fmla="*/ 37295 w 410821"/>
              <a:gd name="connsiteY84" fmla="*/ 102870 h 525781"/>
              <a:gd name="connsiteX85" fmla="*/ 68727 w 410821"/>
              <a:gd name="connsiteY85" fmla="*/ 120015 h 525781"/>
              <a:gd name="connsiteX86" fmla="*/ 72537 w 410821"/>
              <a:gd name="connsiteY86" fmla="*/ 133350 h 525781"/>
              <a:gd name="connsiteX87" fmla="*/ 63965 w 410821"/>
              <a:gd name="connsiteY87" fmla="*/ 138112 h 525781"/>
              <a:gd name="connsiteX88" fmla="*/ 59202 w 410821"/>
              <a:gd name="connsiteY88" fmla="*/ 137160 h 525781"/>
              <a:gd name="connsiteX89" fmla="*/ 27770 w 410821"/>
              <a:gd name="connsiteY89" fmla="*/ 120015 h 525781"/>
              <a:gd name="connsiteX90" fmla="*/ 23960 w 410821"/>
              <a:gd name="connsiteY90" fmla="*/ 106680 h 525781"/>
              <a:gd name="connsiteX91" fmla="*/ 37295 w 410821"/>
              <a:gd name="connsiteY91" fmla="*/ 102870 h 525781"/>
              <a:gd name="connsiteX92" fmla="*/ 194457 w 410821"/>
              <a:gd name="connsiteY92" fmla="*/ 92393 h 525781"/>
              <a:gd name="connsiteX93" fmla="*/ 79204 w 410821"/>
              <a:gd name="connsiteY93" fmla="*/ 203835 h 525781"/>
              <a:gd name="connsiteX94" fmla="*/ 114447 w 410821"/>
              <a:gd name="connsiteY94" fmla="*/ 300038 h 525781"/>
              <a:gd name="connsiteX95" fmla="*/ 140164 w 410821"/>
              <a:gd name="connsiteY95" fmla="*/ 353378 h 525781"/>
              <a:gd name="connsiteX96" fmla="*/ 266847 w 410821"/>
              <a:gd name="connsiteY96" fmla="*/ 353378 h 525781"/>
              <a:gd name="connsiteX97" fmla="*/ 291612 w 410821"/>
              <a:gd name="connsiteY97" fmla="*/ 301943 h 525781"/>
              <a:gd name="connsiteX98" fmla="*/ 328759 w 410821"/>
              <a:gd name="connsiteY98" fmla="*/ 214313 h 525781"/>
              <a:gd name="connsiteX99" fmla="*/ 289707 w 410821"/>
              <a:gd name="connsiteY99" fmla="*/ 125730 h 525781"/>
              <a:gd name="connsiteX100" fmla="*/ 194457 w 410821"/>
              <a:gd name="connsiteY100" fmla="*/ 92393 h 525781"/>
              <a:gd name="connsiteX101" fmla="*/ 193504 w 410821"/>
              <a:gd name="connsiteY101" fmla="*/ 73343 h 525781"/>
              <a:gd name="connsiteX102" fmla="*/ 303042 w 410821"/>
              <a:gd name="connsiteY102" fmla="*/ 112395 h 525781"/>
              <a:gd name="connsiteX103" fmla="*/ 347809 w 410821"/>
              <a:gd name="connsiteY103" fmla="*/ 215265 h 525781"/>
              <a:gd name="connsiteX104" fmla="*/ 304947 w 410821"/>
              <a:gd name="connsiteY104" fmla="*/ 316230 h 525781"/>
              <a:gd name="connsiteX105" fmla="*/ 284944 w 410821"/>
              <a:gd name="connsiteY105" fmla="*/ 363855 h 525781"/>
              <a:gd name="connsiteX106" fmla="*/ 284944 w 410821"/>
              <a:gd name="connsiteY106" fmla="*/ 373380 h 525781"/>
              <a:gd name="connsiteX107" fmla="*/ 276372 w 410821"/>
              <a:gd name="connsiteY107" fmla="*/ 372428 h 525781"/>
              <a:gd name="connsiteX108" fmla="*/ 122067 w 410821"/>
              <a:gd name="connsiteY108" fmla="*/ 372428 h 525781"/>
              <a:gd name="connsiteX109" fmla="*/ 122067 w 410821"/>
              <a:gd name="connsiteY109" fmla="*/ 362903 h 525781"/>
              <a:gd name="connsiteX110" fmla="*/ 101112 w 410821"/>
              <a:gd name="connsiteY110" fmla="*/ 314325 h 525781"/>
              <a:gd name="connsiteX111" fmla="*/ 60154 w 410821"/>
              <a:gd name="connsiteY111" fmla="*/ 202883 h 525781"/>
              <a:gd name="connsiteX112" fmla="*/ 193504 w 410821"/>
              <a:gd name="connsiteY112" fmla="*/ 73343 h 525781"/>
              <a:gd name="connsiteX113" fmla="*/ 328760 w 410821"/>
              <a:gd name="connsiteY113" fmla="*/ 53340 h 525781"/>
              <a:gd name="connsiteX114" fmla="*/ 342095 w 410821"/>
              <a:gd name="connsiteY114" fmla="*/ 53340 h 525781"/>
              <a:gd name="connsiteX115" fmla="*/ 342095 w 410821"/>
              <a:gd name="connsiteY115" fmla="*/ 66675 h 525781"/>
              <a:gd name="connsiteX116" fmla="*/ 318283 w 410821"/>
              <a:gd name="connsiteY116" fmla="*/ 91440 h 525781"/>
              <a:gd name="connsiteX117" fmla="*/ 311615 w 410821"/>
              <a:gd name="connsiteY117" fmla="*/ 94297 h 525781"/>
              <a:gd name="connsiteX118" fmla="*/ 304947 w 410821"/>
              <a:gd name="connsiteY118" fmla="*/ 91440 h 525781"/>
              <a:gd name="connsiteX119" fmla="*/ 304947 w 410821"/>
              <a:gd name="connsiteY119" fmla="*/ 78105 h 525781"/>
              <a:gd name="connsiteX120" fmla="*/ 69680 w 410821"/>
              <a:gd name="connsiteY120" fmla="*/ 52387 h 525781"/>
              <a:gd name="connsiteX121" fmla="*/ 83015 w 410821"/>
              <a:gd name="connsiteY121" fmla="*/ 53340 h 525781"/>
              <a:gd name="connsiteX122" fmla="*/ 104922 w 410821"/>
              <a:gd name="connsiteY122" fmla="*/ 79057 h 525781"/>
              <a:gd name="connsiteX123" fmla="*/ 103970 w 410821"/>
              <a:gd name="connsiteY123" fmla="*/ 92392 h 525781"/>
              <a:gd name="connsiteX124" fmla="*/ 97302 w 410821"/>
              <a:gd name="connsiteY124" fmla="*/ 94297 h 525781"/>
              <a:gd name="connsiteX125" fmla="*/ 89682 w 410821"/>
              <a:gd name="connsiteY125" fmla="*/ 90487 h 525781"/>
              <a:gd name="connsiteX126" fmla="*/ 68727 w 410821"/>
              <a:gd name="connsiteY126" fmla="*/ 65722 h 525781"/>
              <a:gd name="connsiteX127" fmla="*/ 69680 w 410821"/>
              <a:gd name="connsiteY127" fmla="*/ 52387 h 525781"/>
              <a:gd name="connsiteX128" fmla="*/ 277325 w 410821"/>
              <a:gd name="connsiteY128" fmla="*/ 14287 h 525781"/>
              <a:gd name="connsiteX129" fmla="*/ 282087 w 410821"/>
              <a:gd name="connsiteY129" fmla="*/ 26670 h 525781"/>
              <a:gd name="connsiteX130" fmla="*/ 268752 w 410821"/>
              <a:gd name="connsiteY130" fmla="*/ 57150 h 525781"/>
              <a:gd name="connsiteX131" fmla="*/ 260179 w 410821"/>
              <a:gd name="connsiteY131" fmla="*/ 62865 h 525781"/>
              <a:gd name="connsiteX132" fmla="*/ 256369 w 410821"/>
              <a:gd name="connsiteY132" fmla="*/ 61912 h 525781"/>
              <a:gd name="connsiteX133" fmla="*/ 251607 w 410821"/>
              <a:gd name="connsiteY133" fmla="*/ 49530 h 525781"/>
              <a:gd name="connsiteX134" fmla="*/ 264942 w 410821"/>
              <a:gd name="connsiteY134" fmla="*/ 19050 h 525781"/>
              <a:gd name="connsiteX135" fmla="*/ 277325 w 410821"/>
              <a:gd name="connsiteY135" fmla="*/ 14287 h 525781"/>
              <a:gd name="connsiteX136" fmla="*/ 132545 w 410821"/>
              <a:gd name="connsiteY136" fmla="*/ 14287 h 525781"/>
              <a:gd name="connsiteX137" fmla="*/ 144927 w 410821"/>
              <a:gd name="connsiteY137" fmla="*/ 19050 h 525781"/>
              <a:gd name="connsiteX138" fmla="*/ 158262 w 410821"/>
              <a:gd name="connsiteY138" fmla="*/ 49530 h 525781"/>
              <a:gd name="connsiteX139" fmla="*/ 153500 w 410821"/>
              <a:gd name="connsiteY139" fmla="*/ 61912 h 525781"/>
              <a:gd name="connsiteX140" fmla="*/ 149690 w 410821"/>
              <a:gd name="connsiteY140" fmla="*/ 62865 h 525781"/>
              <a:gd name="connsiteX141" fmla="*/ 141117 w 410821"/>
              <a:gd name="connsiteY141" fmla="*/ 57150 h 525781"/>
              <a:gd name="connsiteX142" fmla="*/ 127782 w 410821"/>
              <a:gd name="connsiteY142" fmla="*/ 26670 h 525781"/>
              <a:gd name="connsiteX143" fmla="*/ 132545 w 410821"/>
              <a:gd name="connsiteY143" fmla="*/ 14287 h 525781"/>
              <a:gd name="connsiteX144" fmla="*/ 204935 w 410821"/>
              <a:gd name="connsiteY144" fmla="*/ 0 h 525781"/>
              <a:gd name="connsiteX145" fmla="*/ 214460 w 410821"/>
              <a:gd name="connsiteY145" fmla="*/ 9525 h 525781"/>
              <a:gd name="connsiteX146" fmla="*/ 214460 w 410821"/>
              <a:gd name="connsiteY146" fmla="*/ 47625 h 525781"/>
              <a:gd name="connsiteX147" fmla="*/ 204935 w 410821"/>
              <a:gd name="connsiteY147" fmla="*/ 57150 h 525781"/>
              <a:gd name="connsiteX148" fmla="*/ 195410 w 410821"/>
              <a:gd name="connsiteY148" fmla="*/ 47625 h 525781"/>
              <a:gd name="connsiteX149" fmla="*/ 195410 w 410821"/>
              <a:gd name="connsiteY149" fmla="*/ 9525 h 525781"/>
              <a:gd name="connsiteX150" fmla="*/ 204935 w 410821"/>
              <a:gd name="connsiteY150" fmla="*/ 0 h 52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410821" h="525781">
                <a:moveTo>
                  <a:pt x="216365" y="492435"/>
                </a:moveTo>
                <a:lnTo>
                  <a:pt x="206840" y="494348"/>
                </a:lnTo>
                <a:lnTo>
                  <a:pt x="201125" y="494348"/>
                </a:lnTo>
                <a:lnTo>
                  <a:pt x="195410" y="493190"/>
                </a:lnTo>
                <a:lnTo>
                  <a:pt x="195410" y="497206"/>
                </a:lnTo>
                <a:cubicBezTo>
                  <a:pt x="195410" y="501968"/>
                  <a:pt x="200173" y="506731"/>
                  <a:pt x="205888" y="506731"/>
                </a:cubicBezTo>
                <a:cubicBezTo>
                  <a:pt x="211603" y="506731"/>
                  <a:pt x="216365" y="502920"/>
                  <a:pt x="216365" y="497206"/>
                </a:cubicBezTo>
                <a:close/>
                <a:moveTo>
                  <a:pt x="144927" y="426720"/>
                </a:moveTo>
                <a:lnTo>
                  <a:pt x="144927" y="427673"/>
                </a:lnTo>
                <a:cubicBezTo>
                  <a:pt x="149690" y="454343"/>
                  <a:pt x="172550" y="474345"/>
                  <a:pt x="201125" y="474345"/>
                </a:cubicBezTo>
                <a:lnTo>
                  <a:pt x="206840" y="474345"/>
                </a:lnTo>
                <a:cubicBezTo>
                  <a:pt x="222080" y="474345"/>
                  <a:pt x="236367" y="468630"/>
                  <a:pt x="247798" y="457200"/>
                </a:cubicBezTo>
                <a:cubicBezTo>
                  <a:pt x="256370" y="448627"/>
                  <a:pt x="261133" y="438150"/>
                  <a:pt x="263038" y="426720"/>
                </a:cubicBezTo>
                <a:close/>
                <a:moveTo>
                  <a:pt x="124925" y="409575"/>
                </a:moveTo>
                <a:lnTo>
                  <a:pt x="283040" y="409575"/>
                </a:lnTo>
                <a:lnTo>
                  <a:pt x="283040" y="419100"/>
                </a:lnTo>
                <a:cubicBezTo>
                  <a:pt x="283040" y="439102"/>
                  <a:pt x="275420" y="458152"/>
                  <a:pt x="261133" y="472440"/>
                </a:cubicBezTo>
                <a:cubicBezTo>
                  <a:pt x="253989" y="479108"/>
                  <a:pt x="245655" y="484585"/>
                  <a:pt x="236487" y="488395"/>
                </a:cubicBezTo>
                <a:lnTo>
                  <a:pt x="233810" y="488932"/>
                </a:lnTo>
                <a:lnTo>
                  <a:pt x="235415" y="490538"/>
                </a:lnTo>
                <a:lnTo>
                  <a:pt x="235415" y="497206"/>
                </a:lnTo>
                <a:cubicBezTo>
                  <a:pt x="235415" y="513398"/>
                  <a:pt x="222080" y="525781"/>
                  <a:pt x="205888" y="525781"/>
                </a:cubicBezTo>
                <a:cubicBezTo>
                  <a:pt x="189695" y="525781"/>
                  <a:pt x="176360" y="513398"/>
                  <a:pt x="176360" y="497206"/>
                </a:cubicBezTo>
                <a:lnTo>
                  <a:pt x="176360" y="490538"/>
                </a:lnTo>
                <a:lnTo>
                  <a:pt x="177367" y="489532"/>
                </a:lnTo>
                <a:lnTo>
                  <a:pt x="171538" y="488350"/>
                </a:lnTo>
                <a:cubicBezTo>
                  <a:pt x="144213" y="476786"/>
                  <a:pt x="124925" y="449818"/>
                  <a:pt x="124925" y="419100"/>
                </a:cubicBezTo>
                <a:close/>
                <a:moveTo>
                  <a:pt x="134450" y="381000"/>
                </a:moveTo>
                <a:lnTo>
                  <a:pt x="280183" y="381000"/>
                </a:lnTo>
                <a:cubicBezTo>
                  <a:pt x="285898" y="381000"/>
                  <a:pt x="289708" y="384810"/>
                  <a:pt x="289708" y="390525"/>
                </a:cubicBezTo>
                <a:cubicBezTo>
                  <a:pt x="289708" y="396240"/>
                  <a:pt x="285898" y="400050"/>
                  <a:pt x="280183" y="400050"/>
                </a:cubicBezTo>
                <a:lnTo>
                  <a:pt x="134450" y="400050"/>
                </a:lnTo>
                <a:cubicBezTo>
                  <a:pt x="128735" y="400050"/>
                  <a:pt x="124925" y="396240"/>
                  <a:pt x="124925" y="390525"/>
                </a:cubicBezTo>
                <a:cubicBezTo>
                  <a:pt x="124925" y="384810"/>
                  <a:pt x="128735" y="381000"/>
                  <a:pt x="134450" y="381000"/>
                </a:cubicBezTo>
                <a:close/>
                <a:moveTo>
                  <a:pt x="369717" y="234315"/>
                </a:moveTo>
                <a:lnTo>
                  <a:pt x="402102" y="240030"/>
                </a:lnTo>
                <a:cubicBezTo>
                  <a:pt x="406864" y="240982"/>
                  <a:pt x="410674" y="245745"/>
                  <a:pt x="409722" y="251460"/>
                </a:cubicBezTo>
                <a:cubicBezTo>
                  <a:pt x="408769" y="256222"/>
                  <a:pt x="404959" y="259080"/>
                  <a:pt x="400197" y="259080"/>
                </a:cubicBezTo>
                <a:cubicBezTo>
                  <a:pt x="399244" y="259080"/>
                  <a:pt x="399244" y="259080"/>
                  <a:pt x="398292" y="259080"/>
                </a:cubicBezTo>
                <a:lnTo>
                  <a:pt x="365907" y="253365"/>
                </a:lnTo>
                <a:cubicBezTo>
                  <a:pt x="361144" y="252412"/>
                  <a:pt x="357334" y="247650"/>
                  <a:pt x="358287" y="241935"/>
                </a:cubicBezTo>
                <a:cubicBezTo>
                  <a:pt x="359239" y="237172"/>
                  <a:pt x="364002" y="233362"/>
                  <a:pt x="369717" y="234315"/>
                </a:cubicBezTo>
                <a:close/>
                <a:moveTo>
                  <a:pt x="40152" y="234315"/>
                </a:moveTo>
                <a:cubicBezTo>
                  <a:pt x="44914" y="233362"/>
                  <a:pt x="50629" y="237172"/>
                  <a:pt x="51582" y="241935"/>
                </a:cubicBezTo>
                <a:cubicBezTo>
                  <a:pt x="52534" y="246697"/>
                  <a:pt x="48724" y="252412"/>
                  <a:pt x="43962" y="253365"/>
                </a:cubicBezTo>
                <a:lnTo>
                  <a:pt x="11577" y="259080"/>
                </a:lnTo>
                <a:cubicBezTo>
                  <a:pt x="10624" y="259080"/>
                  <a:pt x="10624" y="259080"/>
                  <a:pt x="9672" y="259080"/>
                </a:cubicBezTo>
                <a:cubicBezTo>
                  <a:pt x="4909" y="259080"/>
                  <a:pt x="1099" y="256222"/>
                  <a:pt x="147" y="251460"/>
                </a:cubicBezTo>
                <a:cubicBezTo>
                  <a:pt x="-806" y="246697"/>
                  <a:pt x="3004" y="240982"/>
                  <a:pt x="7767" y="240030"/>
                </a:cubicBezTo>
                <a:close/>
                <a:moveTo>
                  <a:pt x="399245" y="168593"/>
                </a:moveTo>
                <a:cubicBezTo>
                  <a:pt x="404007" y="167640"/>
                  <a:pt x="409722" y="171450"/>
                  <a:pt x="410675" y="176213"/>
                </a:cubicBezTo>
                <a:cubicBezTo>
                  <a:pt x="411627" y="180975"/>
                  <a:pt x="407817" y="186690"/>
                  <a:pt x="403055" y="187643"/>
                </a:cubicBezTo>
                <a:lnTo>
                  <a:pt x="370670" y="193358"/>
                </a:lnTo>
                <a:cubicBezTo>
                  <a:pt x="369717" y="193358"/>
                  <a:pt x="369717" y="193358"/>
                  <a:pt x="368765" y="193358"/>
                </a:cubicBezTo>
                <a:cubicBezTo>
                  <a:pt x="364002" y="193358"/>
                  <a:pt x="360192" y="190500"/>
                  <a:pt x="359240" y="185738"/>
                </a:cubicBezTo>
                <a:cubicBezTo>
                  <a:pt x="358287" y="180975"/>
                  <a:pt x="362097" y="175260"/>
                  <a:pt x="366860" y="174308"/>
                </a:cubicBezTo>
                <a:close/>
                <a:moveTo>
                  <a:pt x="11577" y="167640"/>
                </a:moveTo>
                <a:lnTo>
                  <a:pt x="43962" y="173355"/>
                </a:lnTo>
                <a:cubicBezTo>
                  <a:pt x="48724" y="174307"/>
                  <a:pt x="52534" y="179070"/>
                  <a:pt x="51582" y="184785"/>
                </a:cubicBezTo>
                <a:cubicBezTo>
                  <a:pt x="50629" y="189547"/>
                  <a:pt x="46819" y="193357"/>
                  <a:pt x="42057" y="193357"/>
                </a:cubicBezTo>
                <a:cubicBezTo>
                  <a:pt x="41104" y="193357"/>
                  <a:pt x="41104" y="193357"/>
                  <a:pt x="40152" y="193357"/>
                </a:cubicBezTo>
                <a:lnTo>
                  <a:pt x="7767" y="187642"/>
                </a:lnTo>
                <a:cubicBezTo>
                  <a:pt x="3004" y="185737"/>
                  <a:pt x="-806" y="180975"/>
                  <a:pt x="147" y="175260"/>
                </a:cubicBezTo>
                <a:cubicBezTo>
                  <a:pt x="1099" y="170497"/>
                  <a:pt x="5862" y="166687"/>
                  <a:pt x="11577" y="167640"/>
                </a:cubicBezTo>
                <a:close/>
                <a:moveTo>
                  <a:pt x="198267" y="109538"/>
                </a:moveTo>
                <a:cubicBezTo>
                  <a:pt x="199219" y="109538"/>
                  <a:pt x="200172" y="109538"/>
                  <a:pt x="201125" y="109538"/>
                </a:cubicBezTo>
                <a:cubicBezTo>
                  <a:pt x="203029" y="109538"/>
                  <a:pt x="203982" y="109538"/>
                  <a:pt x="205887" y="109538"/>
                </a:cubicBezTo>
                <a:cubicBezTo>
                  <a:pt x="231604" y="109538"/>
                  <a:pt x="255417" y="119063"/>
                  <a:pt x="274467" y="136208"/>
                </a:cubicBezTo>
                <a:cubicBezTo>
                  <a:pt x="278277" y="140018"/>
                  <a:pt x="278277" y="145733"/>
                  <a:pt x="275420" y="149543"/>
                </a:cubicBezTo>
                <a:cubicBezTo>
                  <a:pt x="271610" y="153353"/>
                  <a:pt x="265895" y="153353"/>
                  <a:pt x="262085" y="150496"/>
                </a:cubicBezTo>
                <a:cubicBezTo>
                  <a:pt x="246845" y="136208"/>
                  <a:pt x="227794" y="128588"/>
                  <a:pt x="206840" y="128588"/>
                </a:cubicBezTo>
                <a:cubicBezTo>
                  <a:pt x="205887" y="128588"/>
                  <a:pt x="204935" y="128588"/>
                  <a:pt x="203982" y="128588"/>
                </a:cubicBezTo>
                <a:cubicBezTo>
                  <a:pt x="203029" y="128588"/>
                  <a:pt x="201125" y="128588"/>
                  <a:pt x="200172" y="128588"/>
                </a:cubicBezTo>
                <a:cubicBezTo>
                  <a:pt x="160167" y="131446"/>
                  <a:pt x="125877" y="165735"/>
                  <a:pt x="123019" y="208598"/>
                </a:cubicBezTo>
                <a:cubicBezTo>
                  <a:pt x="122067" y="213361"/>
                  <a:pt x="117305" y="217170"/>
                  <a:pt x="112542" y="217170"/>
                </a:cubicBezTo>
                <a:cubicBezTo>
                  <a:pt x="106827" y="217170"/>
                  <a:pt x="103017" y="212408"/>
                  <a:pt x="103017" y="206693"/>
                </a:cubicBezTo>
                <a:cubicBezTo>
                  <a:pt x="106827" y="155258"/>
                  <a:pt x="148737" y="113348"/>
                  <a:pt x="198267" y="109538"/>
                </a:cubicBezTo>
                <a:close/>
                <a:moveTo>
                  <a:pt x="374479" y="102870"/>
                </a:moveTo>
                <a:cubicBezTo>
                  <a:pt x="379242" y="100012"/>
                  <a:pt x="384957" y="101917"/>
                  <a:pt x="387814" y="106680"/>
                </a:cubicBezTo>
                <a:cubicBezTo>
                  <a:pt x="390672" y="111442"/>
                  <a:pt x="388767" y="117157"/>
                  <a:pt x="384004" y="120015"/>
                </a:cubicBezTo>
                <a:lnTo>
                  <a:pt x="352572" y="137160"/>
                </a:lnTo>
                <a:cubicBezTo>
                  <a:pt x="350667" y="137160"/>
                  <a:pt x="348762" y="138112"/>
                  <a:pt x="347809" y="138112"/>
                </a:cubicBezTo>
                <a:cubicBezTo>
                  <a:pt x="343999" y="138112"/>
                  <a:pt x="341142" y="136207"/>
                  <a:pt x="339237" y="133350"/>
                </a:cubicBezTo>
                <a:cubicBezTo>
                  <a:pt x="336379" y="128587"/>
                  <a:pt x="338284" y="122872"/>
                  <a:pt x="343047" y="120015"/>
                </a:cubicBezTo>
                <a:close/>
                <a:moveTo>
                  <a:pt x="37295" y="102870"/>
                </a:moveTo>
                <a:lnTo>
                  <a:pt x="68727" y="120015"/>
                </a:lnTo>
                <a:cubicBezTo>
                  <a:pt x="73490" y="122872"/>
                  <a:pt x="75395" y="128587"/>
                  <a:pt x="72537" y="133350"/>
                </a:cubicBezTo>
                <a:cubicBezTo>
                  <a:pt x="70632" y="136207"/>
                  <a:pt x="66822" y="138112"/>
                  <a:pt x="63965" y="138112"/>
                </a:cubicBezTo>
                <a:cubicBezTo>
                  <a:pt x="62060" y="138112"/>
                  <a:pt x="61107" y="138112"/>
                  <a:pt x="59202" y="137160"/>
                </a:cubicBezTo>
                <a:lnTo>
                  <a:pt x="27770" y="120015"/>
                </a:lnTo>
                <a:cubicBezTo>
                  <a:pt x="23007" y="117157"/>
                  <a:pt x="21102" y="111442"/>
                  <a:pt x="23960" y="106680"/>
                </a:cubicBezTo>
                <a:cubicBezTo>
                  <a:pt x="26817" y="101917"/>
                  <a:pt x="32532" y="100012"/>
                  <a:pt x="37295" y="102870"/>
                </a:cubicBezTo>
                <a:close/>
                <a:moveTo>
                  <a:pt x="194457" y="92393"/>
                </a:moveTo>
                <a:cubicBezTo>
                  <a:pt x="133497" y="96203"/>
                  <a:pt x="83967" y="143828"/>
                  <a:pt x="79204" y="203835"/>
                </a:cubicBezTo>
                <a:cubicBezTo>
                  <a:pt x="76347" y="240030"/>
                  <a:pt x="88729" y="275273"/>
                  <a:pt x="114447" y="300038"/>
                </a:cubicBezTo>
                <a:cubicBezTo>
                  <a:pt x="129687" y="315278"/>
                  <a:pt x="138259" y="333375"/>
                  <a:pt x="140164" y="353378"/>
                </a:cubicBezTo>
                <a:lnTo>
                  <a:pt x="266847" y="353378"/>
                </a:lnTo>
                <a:cubicBezTo>
                  <a:pt x="268752" y="333375"/>
                  <a:pt x="278277" y="315278"/>
                  <a:pt x="291612" y="301943"/>
                </a:cubicBezTo>
                <a:cubicBezTo>
                  <a:pt x="315424" y="278130"/>
                  <a:pt x="328759" y="247650"/>
                  <a:pt x="328759" y="214313"/>
                </a:cubicBezTo>
                <a:cubicBezTo>
                  <a:pt x="328759" y="180023"/>
                  <a:pt x="315424" y="148590"/>
                  <a:pt x="289707" y="125730"/>
                </a:cubicBezTo>
                <a:cubicBezTo>
                  <a:pt x="263989" y="101918"/>
                  <a:pt x="229699" y="89535"/>
                  <a:pt x="194457" y="92393"/>
                </a:cubicBezTo>
                <a:close/>
                <a:moveTo>
                  <a:pt x="193504" y="73343"/>
                </a:moveTo>
                <a:cubicBezTo>
                  <a:pt x="234462" y="70485"/>
                  <a:pt x="273514" y="83820"/>
                  <a:pt x="303042" y="112395"/>
                </a:cubicBezTo>
                <a:cubicBezTo>
                  <a:pt x="331617" y="139065"/>
                  <a:pt x="347809" y="176213"/>
                  <a:pt x="347809" y="215265"/>
                </a:cubicBezTo>
                <a:cubicBezTo>
                  <a:pt x="347809" y="253365"/>
                  <a:pt x="332569" y="288608"/>
                  <a:pt x="304947" y="316230"/>
                </a:cubicBezTo>
                <a:cubicBezTo>
                  <a:pt x="292564" y="328613"/>
                  <a:pt x="284944" y="345758"/>
                  <a:pt x="284944" y="363855"/>
                </a:cubicBezTo>
                <a:lnTo>
                  <a:pt x="284944" y="373380"/>
                </a:lnTo>
                <a:lnTo>
                  <a:pt x="276372" y="372428"/>
                </a:lnTo>
                <a:lnTo>
                  <a:pt x="122067" y="372428"/>
                </a:lnTo>
                <a:lnTo>
                  <a:pt x="122067" y="362903"/>
                </a:lnTo>
                <a:cubicBezTo>
                  <a:pt x="122067" y="344805"/>
                  <a:pt x="114447" y="327660"/>
                  <a:pt x="101112" y="314325"/>
                </a:cubicBezTo>
                <a:cubicBezTo>
                  <a:pt x="71584" y="284798"/>
                  <a:pt x="56344" y="244793"/>
                  <a:pt x="60154" y="202883"/>
                </a:cubicBezTo>
                <a:cubicBezTo>
                  <a:pt x="65869" y="134303"/>
                  <a:pt x="123972" y="78105"/>
                  <a:pt x="193504" y="73343"/>
                </a:cubicBezTo>
                <a:close/>
                <a:moveTo>
                  <a:pt x="328760" y="53340"/>
                </a:moveTo>
                <a:cubicBezTo>
                  <a:pt x="332570" y="49529"/>
                  <a:pt x="338285" y="49529"/>
                  <a:pt x="342095" y="53340"/>
                </a:cubicBezTo>
                <a:cubicBezTo>
                  <a:pt x="345905" y="57150"/>
                  <a:pt x="345905" y="62865"/>
                  <a:pt x="342095" y="66675"/>
                </a:cubicBezTo>
                <a:lnTo>
                  <a:pt x="318283" y="91440"/>
                </a:lnTo>
                <a:cubicBezTo>
                  <a:pt x="316378" y="93345"/>
                  <a:pt x="313520" y="94297"/>
                  <a:pt x="311615" y="94297"/>
                </a:cubicBezTo>
                <a:cubicBezTo>
                  <a:pt x="309710" y="94297"/>
                  <a:pt x="306853" y="93345"/>
                  <a:pt x="304947" y="91440"/>
                </a:cubicBezTo>
                <a:cubicBezTo>
                  <a:pt x="301138" y="87630"/>
                  <a:pt x="301138" y="81915"/>
                  <a:pt x="304947" y="78105"/>
                </a:cubicBezTo>
                <a:close/>
                <a:moveTo>
                  <a:pt x="69680" y="52387"/>
                </a:moveTo>
                <a:cubicBezTo>
                  <a:pt x="73490" y="48577"/>
                  <a:pt x="80157" y="49530"/>
                  <a:pt x="83015" y="53340"/>
                </a:cubicBezTo>
                <a:lnTo>
                  <a:pt x="104922" y="79057"/>
                </a:lnTo>
                <a:cubicBezTo>
                  <a:pt x="108732" y="82867"/>
                  <a:pt x="107780" y="89535"/>
                  <a:pt x="103970" y="92392"/>
                </a:cubicBezTo>
                <a:cubicBezTo>
                  <a:pt x="102065" y="93345"/>
                  <a:pt x="99207" y="94297"/>
                  <a:pt x="97302" y="94297"/>
                </a:cubicBezTo>
                <a:cubicBezTo>
                  <a:pt x="94445" y="94297"/>
                  <a:pt x="91587" y="93345"/>
                  <a:pt x="89682" y="90487"/>
                </a:cubicBezTo>
                <a:lnTo>
                  <a:pt x="68727" y="65722"/>
                </a:lnTo>
                <a:cubicBezTo>
                  <a:pt x="64917" y="61912"/>
                  <a:pt x="65870" y="56197"/>
                  <a:pt x="69680" y="52387"/>
                </a:cubicBezTo>
                <a:close/>
                <a:moveTo>
                  <a:pt x="277325" y="14287"/>
                </a:moveTo>
                <a:cubicBezTo>
                  <a:pt x="282087" y="16192"/>
                  <a:pt x="283992" y="21907"/>
                  <a:pt x="282087" y="26670"/>
                </a:cubicBezTo>
                <a:lnTo>
                  <a:pt x="268752" y="57150"/>
                </a:lnTo>
                <a:cubicBezTo>
                  <a:pt x="267800" y="60960"/>
                  <a:pt x="263990" y="62865"/>
                  <a:pt x="260179" y="62865"/>
                </a:cubicBezTo>
                <a:cubicBezTo>
                  <a:pt x="259227" y="62865"/>
                  <a:pt x="257322" y="62865"/>
                  <a:pt x="256369" y="61912"/>
                </a:cubicBezTo>
                <a:cubicBezTo>
                  <a:pt x="251607" y="60007"/>
                  <a:pt x="249702" y="54292"/>
                  <a:pt x="251607" y="49530"/>
                </a:cubicBezTo>
                <a:lnTo>
                  <a:pt x="264942" y="19050"/>
                </a:lnTo>
                <a:cubicBezTo>
                  <a:pt x="266847" y="14287"/>
                  <a:pt x="272562" y="12382"/>
                  <a:pt x="277325" y="14287"/>
                </a:cubicBezTo>
                <a:close/>
                <a:moveTo>
                  <a:pt x="132545" y="14287"/>
                </a:moveTo>
                <a:cubicBezTo>
                  <a:pt x="137307" y="12382"/>
                  <a:pt x="143022" y="14287"/>
                  <a:pt x="144927" y="19050"/>
                </a:cubicBezTo>
                <a:lnTo>
                  <a:pt x="158262" y="49530"/>
                </a:lnTo>
                <a:cubicBezTo>
                  <a:pt x="160167" y="54292"/>
                  <a:pt x="158262" y="60007"/>
                  <a:pt x="153500" y="61912"/>
                </a:cubicBezTo>
                <a:cubicBezTo>
                  <a:pt x="152547" y="62865"/>
                  <a:pt x="150642" y="62865"/>
                  <a:pt x="149690" y="62865"/>
                </a:cubicBezTo>
                <a:cubicBezTo>
                  <a:pt x="145880" y="62865"/>
                  <a:pt x="143022" y="60960"/>
                  <a:pt x="141117" y="57150"/>
                </a:cubicBezTo>
                <a:lnTo>
                  <a:pt x="127782" y="26670"/>
                </a:lnTo>
                <a:cubicBezTo>
                  <a:pt x="125877" y="21907"/>
                  <a:pt x="127782" y="16192"/>
                  <a:pt x="132545" y="14287"/>
                </a:cubicBezTo>
                <a:close/>
                <a:moveTo>
                  <a:pt x="204935" y="0"/>
                </a:moveTo>
                <a:cubicBezTo>
                  <a:pt x="210650" y="0"/>
                  <a:pt x="214460" y="3810"/>
                  <a:pt x="214460" y="9525"/>
                </a:cubicBezTo>
                <a:lnTo>
                  <a:pt x="214460" y="47625"/>
                </a:lnTo>
                <a:cubicBezTo>
                  <a:pt x="214460" y="53340"/>
                  <a:pt x="209698" y="57150"/>
                  <a:pt x="204935" y="57150"/>
                </a:cubicBezTo>
                <a:cubicBezTo>
                  <a:pt x="199220" y="57150"/>
                  <a:pt x="195410" y="53340"/>
                  <a:pt x="195410" y="47625"/>
                </a:cubicBezTo>
                <a:lnTo>
                  <a:pt x="195410" y="9525"/>
                </a:lnTo>
                <a:cubicBezTo>
                  <a:pt x="195410" y="3810"/>
                  <a:pt x="199220" y="0"/>
                  <a:pt x="204935" y="0"/>
                </a:cubicBezTo>
                <a:close/>
              </a:path>
            </a:pathLst>
          </a:custGeom>
          <a:solidFill>
            <a:schemeClr val="accent3"/>
          </a:solidFill>
          <a:ln w="9525" cap="flat">
            <a:noFill/>
            <a:prstDash val="solid"/>
            <a:miter/>
          </a:ln>
        </p:spPr>
        <p:txBody>
          <a:bodyPr lIns="0" tIns="0" rIns="0" bIns="0" rtlCol="0" anchor="ctr"/>
          <a:lstStyle/>
          <a:p>
            <a:endParaRPr lang="en-US"/>
          </a:p>
        </p:txBody>
      </p:sp>
      <p:sp>
        <p:nvSpPr>
          <p:cNvPr id="9" name="ICON">
            <a:extLst>
              <a:ext uri="{FF2B5EF4-FFF2-40B4-BE49-F238E27FC236}">
                <a16:creationId xmlns:a16="http://schemas.microsoft.com/office/drawing/2014/main" id="{727DC289-49A8-3D38-57B9-E09BA1B30068}"/>
              </a:ext>
            </a:extLst>
          </p:cNvPr>
          <p:cNvSpPr>
            <a:spLocks noChangeAspect="1"/>
          </p:cNvSpPr>
          <p:nvPr/>
        </p:nvSpPr>
        <p:spPr bwMode="gray">
          <a:xfrm>
            <a:off x="4800945" y="1843696"/>
            <a:ext cx="421931" cy="540000"/>
          </a:xfrm>
          <a:custGeom>
            <a:avLst/>
            <a:gdLst>
              <a:gd name="connsiteX0" fmla="*/ 216365 w 410821"/>
              <a:gd name="connsiteY0" fmla="*/ 492435 h 525781"/>
              <a:gd name="connsiteX1" fmla="*/ 206840 w 410821"/>
              <a:gd name="connsiteY1" fmla="*/ 494348 h 525781"/>
              <a:gd name="connsiteX2" fmla="*/ 201125 w 410821"/>
              <a:gd name="connsiteY2" fmla="*/ 494348 h 525781"/>
              <a:gd name="connsiteX3" fmla="*/ 195410 w 410821"/>
              <a:gd name="connsiteY3" fmla="*/ 493190 h 525781"/>
              <a:gd name="connsiteX4" fmla="*/ 195410 w 410821"/>
              <a:gd name="connsiteY4" fmla="*/ 497206 h 525781"/>
              <a:gd name="connsiteX5" fmla="*/ 205888 w 410821"/>
              <a:gd name="connsiteY5" fmla="*/ 506731 h 525781"/>
              <a:gd name="connsiteX6" fmla="*/ 216365 w 410821"/>
              <a:gd name="connsiteY6" fmla="*/ 497206 h 525781"/>
              <a:gd name="connsiteX7" fmla="*/ 144927 w 410821"/>
              <a:gd name="connsiteY7" fmla="*/ 426720 h 525781"/>
              <a:gd name="connsiteX8" fmla="*/ 144927 w 410821"/>
              <a:gd name="connsiteY8" fmla="*/ 427673 h 525781"/>
              <a:gd name="connsiteX9" fmla="*/ 201125 w 410821"/>
              <a:gd name="connsiteY9" fmla="*/ 474345 h 525781"/>
              <a:gd name="connsiteX10" fmla="*/ 206840 w 410821"/>
              <a:gd name="connsiteY10" fmla="*/ 474345 h 525781"/>
              <a:gd name="connsiteX11" fmla="*/ 247798 w 410821"/>
              <a:gd name="connsiteY11" fmla="*/ 457200 h 525781"/>
              <a:gd name="connsiteX12" fmla="*/ 263038 w 410821"/>
              <a:gd name="connsiteY12" fmla="*/ 426720 h 525781"/>
              <a:gd name="connsiteX13" fmla="*/ 124925 w 410821"/>
              <a:gd name="connsiteY13" fmla="*/ 409575 h 525781"/>
              <a:gd name="connsiteX14" fmla="*/ 283040 w 410821"/>
              <a:gd name="connsiteY14" fmla="*/ 409575 h 525781"/>
              <a:gd name="connsiteX15" fmla="*/ 283040 w 410821"/>
              <a:gd name="connsiteY15" fmla="*/ 419100 h 525781"/>
              <a:gd name="connsiteX16" fmla="*/ 261133 w 410821"/>
              <a:gd name="connsiteY16" fmla="*/ 472440 h 525781"/>
              <a:gd name="connsiteX17" fmla="*/ 236487 w 410821"/>
              <a:gd name="connsiteY17" fmla="*/ 488395 h 525781"/>
              <a:gd name="connsiteX18" fmla="*/ 233810 w 410821"/>
              <a:gd name="connsiteY18" fmla="*/ 488932 h 525781"/>
              <a:gd name="connsiteX19" fmla="*/ 235415 w 410821"/>
              <a:gd name="connsiteY19" fmla="*/ 490538 h 525781"/>
              <a:gd name="connsiteX20" fmla="*/ 235415 w 410821"/>
              <a:gd name="connsiteY20" fmla="*/ 497206 h 525781"/>
              <a:gd name="connsiteX21" fmla="*/ 205888 w 410821"/>
              <a:gd name="connsiteY21" fmla="*/ 525781 h 525781"/>
              <a:gd name="connsiteX22" fmla="*/ 176360 w 410821"/>
              <a:gd name="connsiteY22" fmla="*/ 497206 h 525781"/>
              <a:gd name="connsiteX23" fmla="*/ 176360 w 410821"/>
              <a:gd name="connsiteY23" fmla="*/ 490538 h 525781"/>
              <a:gd name="connsiteX24" fmla="*/ 177367 w 410821"/>
              <a:gd name="connsiteY24" fmla="*/ 489532 h 525781"/>
              <a:gd name="connsiteX25" fmla="*/ 171538 w 410821"/>
              <a:gd name="connsiteY25" fmla="*/ 488350 h 525781"/>
              <a:gd name="connsiteX26" fmla="*/ 124925 w 410821"/>
              <a:gd name="connsiteY26" fmla="*/ 419100 h 525781"/>
              <a:gd name="connsiteX27" fmla="*/ 134450 w 410821"/>
              <a:gd name="connsiteY27" fmla="*/ 381000 h 525781"/>
              <a:gd name="connsiteX28" fmla="*/ 280183 w 410821"/>
              <a:gd name="connsiteY28" fmla="*/ 381000 h 525781"/>
              <a:gd name="connsiteX29" fmla="*/ 289708 w 410821"/>
              <a:gd name="connsiteY29" fmla="*/ 390525 h 525781"/>
              <a:gd name="connsiteX30" fmla="*/ 280183 w 410821"/>
              <a:gd name="connsiteY30" fmla="*/ 400050 h 525781"/>
              <a:gd name="connsiteX31" fmla="*/ 134450 w 410821"/>
              <a:gd name="connsiteY31" fmla="*/ 400050 h 525781"/>
              <a:gd name="connsiteX32" fmla="*/ 124925 w 410821"/>
              <a:gd name="connsiteY32" fmla="*/ 390525 h 525781"/>
              <a:gd name="connsiteX33" fmla="*/ 134450 w 410821"/>
              <a:gd name="connsiteY33" fmla="*/ 381000 h 525781"/>
              <a:gd name="connsiteX34" fmla="*/ 369717 w 410821"/>
              <a:gd name="connsiteY34" fmla="*/ 234315 h 525781"/>
              <a:gd name="connsiteX35" fmla="*/ 402102 w 410821"/>
              <a:gd name="connsiteY35" fmla="*/ 240030 h 525781"/>
              <a:gd name="connsiteX36" fmla="*/ 409722 w 410821"/>
              <a:gd name="connsiteY36" fmla="*/ 251460 h 525781"/>
              <a:gd name="connsiteX37" fmla="*/ 400197 w 410821"/>
              <a:gd name="connsiteY37" fmla="*/ 259080 h 525781"/>
              <a:gd name="connsiteX38" fmla="*/ 398292 w 410821"/>
              <a:gd name="connsiteY38" fmla="*/ 259080 h 525781"/>
              <a:gd name="connsiteX39" fmla="*/ 365907 w 410821"/>
              <a:gd name="connsiteY39" fmla="*/ 253365 h 525781"/>
              <a:gd name="connsiteX40" fmla="*/ 358287 w 410821"/>
              <a:gd name="connsiteY40" fmla="*/ 241935 h 525781"/>
              <a:gd name="connsiteX41" fmla="*/ 369717 w 410821"/>
              <a:gd name="connsiteY41" fmla="*/ 234315 h 525781"/>
              <a:gd name="connsiteX42" fmla="*/ 40152 w 410821"/>
              <a:gd name="connsiteY42" fmla="*/ 234315 h 525781"/>
              <a:gd name="connsiteX43" fmla="*/ 51582 w 410821"/>
              <a:gd name="connsiteY43" fmla="*/ 241935 h 525781"/>
              <a:gd name="connsiteX44" fmla="*/ 43962 w 410821"/>
              <a:gd name="connsiteY44" fmla="*/ 253365 h 525781"/>
              <a:gd name="connsiteX45" fmla="*/ 11577 w 410821"/>
              <a:gd name="connsiteY45" fmla="*/ 259080 h 525781"/>
              <a:gd name="connsiteX46" fmla="*/ 9672 w 410821"/>
              <a:gd name="connsiteY46" fmla="*/ 259080 h 525781"/>
              <a:gd name="connsiteX47" fmla="*/ 147 w 410821"/>
              <a:gd name="connsiteY47" fmla="*/ 251460 h 525781"/>
              <a:gd name="connsiteX48" fmla="*/ 7767 w 410821"/>
              <a:gd name="connsiteY48" fmla="*/ 240030 h 525781"/>
              <a:gd name="connsiteX49" fmla="*/ 399245 w 410821"/>
              <a:gd name="connsiteY49" fmla="*/ 168593 h 525781"/>
              <a:gd name="connsiteX50" fmla="*/ 410675 w 410821"/>
              <a:gd name="connsiteY50" fmla="*/ 176213 h 525781"/>
              <a:gd name="connsiteX51" fmla="*/ 403055 w 410821"/>
              <a:gd name="connsiteY51" fmla="*/ 187643 h 525781"/>
              <a:gd name="connsiteX52" fmla="*/ 370670 w 410821"/>
              <a:gd name="connsiteY52" fmla="*/ 193358 h 525781"/>
              <a:gd name="connsiteX53" fmla="*/ 368765 w 410821"/>
              <a:gd name="connsiteY53" fmla="*/ 193358 h 525781"/>
              <a:gd name="connsiteX54" fmla="*/ 359240 w 410821"/>
              <a:gd name="connsiteY54" fmla="*/ 185738 h 525781"/>
              <a:gd name="connsiteX55" fmla="*/ 366860 w 410821"/>
              <a:gd name="connsiteY55" fmla="*/ 174308 h 525781"/>
              <a:gd name="connsiteX56" fmla="*/ 11577 w 410821"/>
              <a:gd name="connsiteY56" fmla="*/ 167640 h 525781"/>
              <a:gd name="connsiteX57" fmla="*/ 43962 w 410821"/>
              <a:gd name="connsiteY57" fmla="*/ 173355 h 525781"/>
              <a:gd name="connsiteX58" fmla="*/ 51582 w 410821"/>
              <a:gd name="connsiteY58" fmla="*/ 184785 h 525781"/>
              <a:gd name="connsiteX59" fmla="*/ 42057 w 410821"/>
              <a:gd name="connsiteY59" fmla="*/ 193357 h 525781"/>
              <a:gd name="connsiteX60" fmla="*/ 40152 w 410821"/>
              <a:gd name="connsiteY60" fmla="*/ 193357 h 525781"/>
              <a:gd name="connsiteX61" fmla="*/ 7767 w 410821"/>
              <a:gd name="connsiteY61" fmla="*/ 187642 h 525781"/>
              <a:gd name="connsiteX62" fmla="*/ 147 w 410821"/>
              <a:gd name="connsiteY62" fmla="*/ 175260 h 525781"/>
              <a:gd name="connsiteX63" fmla="*/ 11577 w 410821"/>
              <a:gd name="connsiteY63" fmla="*/ 167640 h 525781"/>
              <a:gd name="connsiteX64" fmla="*/ 198267 w 410821"/>
              <a:gd name="connsiteY64" fmla="*/ 109538 h 525781"/>
              <a:gd name="connsiteX65" fmla="*/ 201125 w 410821"/>
              <a:gd name="connsiteY65" fmla="*/ 109538 h 525781"/>
              <a:gd name="connsiteX66" fmla="*/ 205887 w 410821"/>
              <a:gd name="connsiteY66" fmla="*/ 109538 h 525781"/>
              <a:gd name="connsiteX67" fmla="*/ 274467 w 410821"/>
              <a:gd name="connsiteY67" fmla="*/ 136208 h 525781"/>
              <a:gd name="connsiteX68" fmla="*/ 275420 w 410821"/>
              <a:gd name="connsiteY68" fmla="*/ 149543 h 525781"/>
              <a:gd name="connsiteX69" fmla="*/ 262085 w 410821"/>
              <a:gd name="connsiteY69" fmla="*/ 150496 h 525781"/>
              <a:gd name="connsiteX70" fmla="*/ 206840 w 410821"/>
              <a:gd name="connsiteY70" fmla="*/ 128588 h 525781"/>
              <a:gd name="connsiteX71" fmla="*/ 203982 w 410821"/>
              <a:gd name="connsiteY71" fmla="*/ 128588 h 525781"/>
              <a:gd name="connsiteX72" fmla="*/ 200172 w 410821"/>
              <a:gd name="connsiteY72" fmla="*/ 128588 h 525781"/>
              <a:gd name="connsiteX73" fmla="*/ 123019 w 410821"/>
              <a:gd name="connsiteY73" fmla="*/ 208598 h 525781"/>
              <a:gd name="connsiteX74" fmla="*/ 112542 w 410821"/>
              <a:gd name="connsiteY74" fmla="*/ 217170 h 525781"/>
              <a:gd name="connsiteX75" fmla="*/ 103017 w 410821"/>
              <a:gd name="connsiteY75" fmla="*/ 206693 h 525781"/>
              <a:gd name="connsiteX76" fmla="*/ 198267 w 410821"/>
              <a:gd name="connsiteY76" fmla="*/ 109538 h 525781"/>
              <a:gd name="connsiteX77" fmla="*/ 374479 w 410821"/>
              <a:gd name="connsiteY77" fmla="*/ 102870 h 525781"/>
              <a:gd name="connsiteX78" fmla="*/ 387814 w 410821"/>
              <a:gd name="connsiteY78" fmla="*/ 106680 h 525781"/>
              <a:gd name="connsiteX79" fmla="*/ 384004 w 410821"/>
              <a:gd name="connsiteY79" fmla="*/ 120015 h 525781"/>
              <a:gd name="connsiteX80" fmla="*/ 352572 w 410821"/>
              <a:gd name="connsiteY80" fmla="*/ 137160 h 525781"/>
              <a:gd name="connsiteX81" fmla="*/ 347809 w 410821"/>
              <a:gd name="connsiteY81" fmla="*/ 138112 h 525781"/>
              <a:gd name="connsiteX82" fmla="*/ 339237 w 410821"/>
              <a:gd name="connsiteY82" fmla="*/ 133350 h 525781"/>
              <a:gd name="connsiteX83" fmla="*/ 343047 w 410821"/>
              <a:gd name="connsiteY83" fmla="*/ 120015 h 525781"/>
              <a:gd name="connsiteX84" fmla="*/ 37295 w 410821"/>
              <a:gd name="connsiteY84" fmla="*/ 102870 h 525781"/>
              <a:gd name="connsiteX85" fmla="*/ 68727 w 410821"/>
              <a:gd name="connsiteY85" fmla="*/ 120015 h 525781"/>
              <a:gd name="connsiteX86" fmla="*/ 72537 w 410821"/>
              <a:gd name="connsiteY86" fmla="*/ 133350 h 525781"/>
              <a:gd name="connsiteX87" fmla="*/ 63965 w 410821"/>
              <a:gd name="connsiteY87" fmla="*/ 138112 h 525781"/>
              <a:gd name="connsiteX88" fmla="*/ 59202 w 410821"/>
              <a:gd name="connsiteY88" fmla="*/ 137160 h 525781"/>
              <a:gd name="connsiteX89" fmla="*/ 27770 w 410821"/>
              <a:gd name="connsiteY89" fmla="*/ 120015 h 525781"/>
              <a:gd name="connsiteX90" fmla="*/ 23960 w 410821"/>
              <a:gd name="connsiteY90" fmla="*/ 106680 h 525781"/>
              <a:gd name="connsiteX91" fmla="*/ 37295 w 410821"/>
              <a:gd name="connsiteY91" fmla="*/ 102870 h 525781"/>
              <a:gd name="connsiteX92" fmla="*/ 194457 w 410821"/>
              <a:gd name="connsiteY92" fmla="*/ 92393 h 525781"/>
              <a:gd name="connsiteX93" fmla="*/ 79204 w 410821"/>
              <a:gd name="connsiteY93" fmla="*/ 203835 h 525781"/>
              <a:gd name="connsiteX94" fmla="*/ 114447 w 410821"/>
              <a:gd name="connsiteY94" fmla="*/ 300038 h 525781"/>
              <a:gd name="connsiteX95" fmla="*/ 140164 w 410821"/>
              <a:gd name="connsiteY95" fmla="*/ 353378 h 525781"/>
              <a:gd name="connsiteX96" fmla="*/ 266847 w 410821"/>
              <a:gd name="connsiteY96" fmla="*/ 353378 h 525781"/>
              <a:gd name="connsiteX97" fmla="*/ 291612 w 410821"/>
              <a:gd name="connsiteY97" fmla="*/ 301943 h 525781"/>
              <a:gd name="connsiteX98" fmla="*/ 328759 w 410821"/>
              <a:gd name="connsiteY98" fmla="*/ 214313 h 525781"/>
              <a:gd name="connsiteX99" fmla="*/ 289707 w 410821"/>
              <a:gd name="connsiteY99" fmla="*/ 125730 h 525781"/>
              <a:gd name="connsiteX100" fmla="*/ 194457 w 410821"/>
              <a:gd name="connsiteY100" fmla="*/ 92393 h 525781"/>
              <a:gd name="connsiteX101" fmla="*/ 193504 w 410821"/>
              <a:gd name="connsiteY101" fmla="*/ 73343 h 525781"/>
              <a:gd name="connsiteX102" fmla="*/ 303042 w 410821"/>
              <a:gd name="connsiteY102" fmla="*/ 112395 h 525781"/>
              <a:gd name="connsiteX103" fmla="*/ 347809 w 410821"/>
              <a:gd name="connsiteY103" fmla="*/ 215265 h 525781"/>
              <a:gd name="connsiteX104" fmla="*/ 304947 w 410821"/>
              <a:gd name="connsiteY104" fmla="*/ 316230 h 525781"/>
              <a:gd name="connsiteX105" fmla="*/ 284944 w 410821"/>
              <a:gd name="connsiteY105" fmla="*/ 363855 h 525781"/>
              <a:gd name="connsiteX106" fmla="*/ 284944 w 410821"/>
              <a:gd name="connsiteY106" fmla="*/ 373380 h 525781"/>
              <a:gd name="connsiteX107" fmla="*/ 276372 w 410821"/>
              <a:gd name="connsiteY107" fmla="*/ 372428 h 525781"/>
              <a:gd name="connsiteX108" fmla="*/ 122067 w 410821"/>
              <a:gd name="connsiteY108" fmla="*/ 372428 h 525781"/>
              <a:gd name="connsiteX109" fmla="*/ 122067 w 410821"/>
              <a:gd name="connsiteY109" fmla="*/ 362903 h 525781"/>
              <a:gd name="connsiteX110" fmla="*/ 101112 w 410821"/>
              <a:gd name="connsiteY110" fmla="*/ 314325 h 525781"/>
              <a:gd name="connsiteX111" fmla="*/ 60154 w 410821"/>
              <a:gd name="connsiteY111" fmla="*/ 202883 h 525781"/>
              <a:gd name="connsiteX112" fmla="*/ 193504 w 410821"/>
              <a:gd name="connsiteY112" fmla="*/ 73343 h 525781"/>
              <a:gd name="connsiteX113" fmla="*/ 328760 w 410821"/>
              <a:gd name="connsiteY113" fmla="*/ 53340 h 525781"/>
              <a:gd name="connsiteX114" fmla="*/ 342095 w 410821"/>
              <a:gd name="connsiteY114" fmla="*/ 53340 h 525781"/>
              <a:gd name="connsiteX115" fmla="*/ 342095 w 410821"/>
              <a:gd name="connsiteY115" fmla="*/ 66675 h 525781"/>
              <a:gd name="connsiteX116" fmla="*/ 318283 w 410821"/>
              <a:gd name="connsiteY116" fmla="*/ 91440 h 525781"/>
              <a:gd name="connsiteX117" fmla="*/ 311615 w 410821"/>
              <a:gd name="connsiteY117" fmla="*/ 94297 h 525781"/>
              <a:gd name="connsiteX118" fmla="*/ 304947 w 410821"/>
              <a:gd name="connsiteY118" fmla="*/ 91440 h 525781"/>
              <a:gd name="connsiteX119" fmla="*/ 304947 w 410821"/>
              <a:gd name="connsiteY119" fmla="*/ 78105 h 525781"/>
              <a:gd name="connsiteX120" fmla="*/ 69680 w 410821"/>
              <a:gd name="connsiteY120" fmla="*/ 52387 h 525781"/>
              <a:gd name="connsiteX121" fmla="*/ 83015 w 410821"/>
              <a:gd name="connsiteY121" fmla="*/ 53340 h 525781"/>
              <a:gd name="connsiteX122" fmla="*/ 104922 w 410821"/>
              <a:gd name="connsiteY122" fmla="*/ 79057 h 525781"/>
              <a:gd name="connsiteX123" fmla="*/ 103970 w 410821"/>
              <a:gd name="connsiteY123" fmla="*/ 92392 h 525781"/>
              <a:gd name="connsiteX124" fmla="*/ 97302 w 410821"/>
              <a:gd name="connsiteY124" fmla="*/ 94297 h 525781"/>
              <a:gd name="connsiteX125" fmla="*/ 89682 w 410821"/>
              <a:gd name="connsiteY125" fmla="*/ 90487 h 525781"/>
              <a:gd name="connsiteX126" fmla="*/ 68727 w 410821"/>
              <a:gd name="connsiteY126" fmla="*/ 65722 h 525781"/>
              <a:gd name="connsiteX127" fmla="*/ 69680 w 410821"/>
              <a:gd name="connsiteY127" fmla="*/ 52387 h 525781"/>
              <a:gd name="connsiteX128" fmla="*/ 277325 w 410821"/>
              <a:gd name="connsiteY128" fmla="*/ 14287 h 525781"/>
              <a:gd name="connsiteX129" fmla="*/ 282087 w 410821"/>
              <a:gd name="connsiteY129" fmla="*/ 26670 h 525781"/>
              <a:gd name="connsiteX130" fmla="*/ 268752 w 410821"/>
              <a:gd name="connsiteY130" fmla="*/ 57150 h 525781"/>
              <a:gd name="connsiteX131" fmla="*/ 260179 w 410821"/>
              <a:gd name="connsiteY131" fmla="*/ 62865 h 525781"/>
              <a:gd name="connsiteX132" fmla="*/ 256369 w 410821"/>
              <a:gd name="connsiteY132" fmla="*/ 61912 h 525781"/>
              <a:gd name="connsiteX133" fmla="*/ 251607 w 410821"/>
              <a:gd name="connsiteY133" fmla="*/ 49530 h 525781"/>
              <a:gd name="connsiteX134" fmla="*/ 264942 w 410821"/>
              <a:gd name="connsiteY134" fmla="*/ 19050 h 525781"/>
              <a:gd name="connsiteX135" fmla="*/ 277325 w 410821"/>
              <a:gd name="connsiteY135" fmla="*/ 14287 h 525781"/>
              <a:gd name="connsiteX136" fmla="*/ 132545 w 410821"/>
              <a:gd name="connsiteY136" fmla="*/ 14287 h 525781"/>
              <a:gd name="connsiteX137" fmla="*/ 144927 w 410821"/>
              <a:gd name="connsiteY137" fmla="*/ 19050 h 525781"/>
              <a:gd name="connsiteX138" fmla="*/ 158262 w 410821"/>
              <a:gd name="connsiteY138" fmla="*/ 49530 h 525781"/>
              <a:gd name="connsiteX139" fmla="*/ 153500 w 410821"/>
              <a:gd name="connsiteY139" fmla="*/ 61912 h 525781"/>
              <a:gd name="connsiteX140" fmla="*/ 149690 w 410821"/>
              <a:gd name="connsiteY140" fmla="*/ 62865 h 525781"/>
              <a:gd name="connsiteX141" fmla="*/ 141117 w 410821"/>
              <a:gd name="connsiteY141" fmla="*/ 57150 h 525781"/>
              <a:gd name="connsiteX142" fmla="*/ 127782 w 410821"/>
              <a:gd name="connsiteY142" fmla="*/ 26670 h 525781"/>
              <a:gd name="connsiteX143" fmla="*/ 132545 w 410821"/>
              <a:gd name="connsiteY143" fmla="*/ 14287 h 525781"/>
              <a:gd name="connsiteX144" fmla="*/ 204935 w 410821"/>
              <a:gd name="connsiteY144" fmla="*/ 0 h 525781"/>
              <a:gd name="connsiteX145" fmla="*/ 214460 w 410821"/>
              <a:gd name="connsiteY145" fmla="*/ 9525 h 525781"/>
              <a:gd name="connsiteX146" fmla="*/ 214460 w 410821"/>
              <a:gd name="connsiteY146" fmla="*/ 47625 h 525781"/>
              <a:gd name="connsiteX147" fmla="*/ 204935 w 410821"/>
              <a:gd name="connsiteY147" fmla="*/ 57150 h 525781"/>
              <a:gd name="connsiteX148" fmla="*/ 195410 w 410821"/>
              <a:gd name="connsiteY148" fmla="*/ 47625 h 525781"/>
              <a:gd name="connsiteX149" fmla="*/ 195410 w 410821"/>
              <a:gd name="connsiteY149" fmla="*/ 9525 h 525781"/>
              <a:gd name="connsiteX150" fmla="*/ 204935 w 410821"/>
              <a:gd name="connsiteY150" fmla="*/ 0 h 52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410821" h="525781">
                <a:moveTo>
                  <a:pt x="216365" y="492435"/>
                </a:moveTo>
                <a:lnTo>
                  <a:pt x="206840" y="494348"/>
                </a:lnTo>
                <a:lnTo>
                  <a:pt x="201125" y="494348"/>
                </a:lnTo>
                <a:lnTo>
                  <a:pt x="195410" y="493190"/>
                </a:lnTo>
                <a:lnTo>
                  <a:pt x="195410" y="497206"/>
                </a:lnTo>
                <a:cubicBezTo>
                  <a:pt x="195410" y="501968"/>
                  <a:pt x="200173" y="506731"/>
                  <a:pt x="205888" y="506731"/>
                </a:cubicBezTo>
                <a:cubicBezTo>
                  <a:pt x="211603" y="506731"/>
                  <a:pt x="216365" y="502920"/>
                  <a:pt x="216365" y="497206"/>
                </a:cubicBezTo>
                <a:close/>
                <a:moveTo>
                  <a:pt x="144927" y="426720"/>
                </a:moveTo>
                <a:lnTo>
                  <a:pt x="144927" y="427673"/>
                </a:lnTo>
                <a:cubicBezTo>
                  <a:pt x="149690" y="454343"/>
                  <a:pt x="172550" y="474345"/>
                  <a:pt x="201125" y="474345"/>
                </a:cubicBezTo>
                <a:lnTo>
                  <a:pt x="206840" y="474345"/>
                </a:lnTo>
                <a:cubicBezTo>
                  <a:pt x="222080" y="474345"/>
                  <a:pt x="236367" y="468630"/>
                  <a:pt x="247798" y="457200"/>
                </a:cubicBezTo>
                <a:cubicBezTo>
                  <a:pt x="256370" y="448627"/>
                  <a:pt x="261133" y="438150"/>
                  <a:pt x="263038" y="426720"/>
                </a:cubicBezTo>
                <a:close/>
                <a:moveTo>
                  <a:pt x="124925" y="409575"/>
                </a:moveTo>
                <a:lnTo>
                  <a:pt x="283040" y="409575"/>
                </a:lnTo>
                <a:lnTo>
                  <a:pt x="283040" y="419100"/>
                </a:lnTo>
                <a:cubicBezTo>
                  <a:pt x="283040" y="439102"/>
                  <a:pt x="275420" y="458152"/>
                  <a:pt x="261133" y="472440"/>
                </a:cubicBezTo>
                <a:cubicBezTo>
                  <a:pt x="253989" y="479108"/>
                  <a:pt x="245655" y="484585"/>
                  <a:pt x="236487" y="488395"/>
                </a:cubicBezTo>
                <a:lnTo>
                  <a:pt x="233810" y="488932"/>
                </a:lnTo>
                <a:lnTo>
                  <a:pt x="235415" y="490538"/>
                </a:lnTo>
                <a:lnTo>
                  <a:pt x="235415" y="497206"/>
                </a:lnTo>
                <a:cubicBezTo>
                  <a:pt x="235415" y="513398"/>
                  <a:pt x="222080" y="525781"/>
                  <a:pt x="205888" y="525781"/>
                </a:cubicBezTo>
                <a:cubicBezTo>
                  <a:pt x="189695" y="525781"/>
                  <a:pt x="176360" y="513398"/>
                  <a:pt x="176360" y="497206"/>
                </a:cubicBezTo>
                <a:lnTo>
                  <a:pt x="176360" y="490538"/>
                </a:lnTo>
                <a:lnTo>
                  <a:pt x="177367" y="489532"/>
                </a:lnTo>
                <a:lnTo>
                  <a:pt x="171538" y="488350"/>
                </a:lnTo>
                <a:cubicBezTo>
                  <a:pt x="144213" y="476786"/>
                  <a:pt x="124925" y="449818"/>
                  <a:pt x="124925" y="419100"/>
                </a:cubicBezTo>
                <a:close/>
                <a:moveTo>
                  <a:pt x="134450" y="381000"/>
                </a:moveTo>
                <a:lnTo>
                  <a:pt x="280183" y="381000"/>
                </a:lnTo>
                <a:cubicBezTo>
                  <a:pt x="285898" y="381000"/>
                  <a:pt x="289708" y="384810"/>
                  <a:pt x="289708" y="390525"/>
                </a:cubicBezTo>
                <a:cubicBezTo>
                  <a:pt x="289708" y="396240"/>
                  <a:pt x="285898" y="400050"/>
                  <a:pt x="280183" y="400050"/>
                </a:cubicBezTo>
                <a:lnTo>
                  <a:pt x="134450" y="400050"/>
                </a:lnTo>
                <a:cubicBezTo>
                  <a:pt x="128735" y="400050"/>
                  <a:pt x="124925" y="396240"/>
                  <a:pt x="124925" y="390525"/>
                </a:cubicBezTo>
                <a:cubicBezTo>
                  <a:pt x="124925" y="384810"/>
                  <a:pt x="128735" y="381000"/>
                  <a:pt x="134450" y="381000"/>
                </a:cubicBezTo>
                <a:close/>
                <a:moveTo>
                  <a:pt x="369717" y="234315"/>
                </a:moveTo>
                <a:lnTo>
                  <a:pt x="402102" y="240030"/>
                </a:lnTo>
                <a:cubicBezTo>
                  <a:pt x="406864" y="240982"/>
                  <a:pt x="410674" y="245745"/>
                  <a:pt x="409722" y="251460"/>
                </a:cubicBezTo>
                <a:cubicBezTo>
                  <a:pt x="408769" y="256222"/>
                  <a:pt x="404959" y="259080"/>
                  <a:pt x="400197" y="259080"/>
                </a:cubicBezTo>
                <a:cubicBezTo>
                  <a:pt x="399244" y="259080"/>
                  <a:pt x="399244" y="259080"/>
                  <a:pt x="398292" y="259080"/>
                </a:cubicBezTo>
                <a:lnTo>
                  <a:pt x="365907" y="253365"/>
                </a:lnTo>
                <a:cubicBezTo>
                  <a:pt x="361144" y="252412"/>
                  <a:pt x="357334" y="247650"/>
                  <a:pt x="358287" y="241935"/>
                </a:cubicBezTo>
                <a:cubicBezTo>
                  <a:pt x="359239" y="237172"/>
                  <a:pt x="364002" y="233362"/>
                  <a:pt x="369717" y="234315"/>
                </a:cubicBezTo>
                <a:close/>
                <a:moveTo>
                  <a:pt x="40152" y="234315"/>
                </a:moveTo>
                <a:cubicBezTo>
                  <a:pt x="44914" y="233362"/>
                  <a:pt x="50629" y="237172"/>
                  <a:pt x="51582" y="241935"/>
                </a:cubicBezTo>
                <a:cubicBezTo>
                  <a:pt x="52534" y="246697"/>
                  <a:pt x="48724" y="252412"/>
                  <a:pt x="43962" y="253365"/>
                </a:cubicBezTo>
                <a:lnTo>
                  <a:pt x="11577" y="259080"/>
                </a:lnTo>
                <a:cubicBezTo>
                  <a:pt x="10624" y="259080"/>
                  <a:pt x="10624" y="259080"/>
                  <a:pt x="9672" y="259080"/>
                </a:cubicBezTo>
                <a:cubicBezTo>
                  <a:pt x="4909" y="259080"/>
                  <a:pt x="1099" y="256222"/>
                  <a:pt x="147" y="251460"/>
                </a:cubicBezTo>
                <a:cubicBezTo>
                  <a:pt x="-806" y="246697"/>
                  <a:pt x="3004" y="240982"/>
                  <a:pt x="7767" y="240030"/>
                </a:cubicBezTo>
                <a:close/>
                <a:moveTo>
                  <a:pt x="399245" y="168593"/>
                </a:moveTo>
                <a:cubicBezTo>
                  <a:pt x="404007" y="167640"/>
                  <a:pt x="409722" y="171450"/>
                  <a:pt x="410675" y="176213"/>
                </a:cubicBezTo>
                <a:cubicBezTo>
                  <a:pt x="411627" y="180975"/>
                  <a:pt x="407817" y="186690"/>
                  <a:pt x="403055" y="187643"/>
                </a:cubicBezTo>
                <a:lnTo>
                  <a:pt x="370670" y="193358"/>
                </a:lnTo>
                <a:cubicBezTo>
                  <a:pt x="369717" y="193358"/>
                  <a:pt x="369717" y="193358"/>
                  <a:pt x="368765" y="193358"/>
                </a:cubicBezTo>
                <a:cubicBezTo>
                  <a:pt x="364002" y="193358"/>
                  <a:pt x="360192" y="190500"/>
                  <a:pt x="359240" y="185738"/>
                </a:cubicBezTo>
                <a:cubicBezTo>
                  <a:pt x="358287" y="180975"/>
                  <a:pt x="362097" y="175260"/>
                  <a:pt x="366860" y="174308"/>
                </a:cubicBezTo>
                <a:close/>
                <a:moveTo>
                  <a:pt x="11577" y="167640"/>
                </a:moveTo>
                <a:lnTo>
                  <a:pt x="43962" y="173355"/>
                </a:lnTo>
                <a:cubicBezTo>
                  <a:pt x="48724" y="174307"/>
                  <a:pt x="52534" y="179070"/>
                  <a:pt x="51582" y="184785"/>
                </a:cubicBezTo>
                <a:cubicBezTo>
                  <a:pt x="50629" y="189547"/>
                  <a:pt x="46819" y="193357"/>
                  <a:pt x="42057" y="193357"/>
                </a:cubicBezTo>
                <a:cubicBezTo>
                  <a:pt x="41104" y="193357"/>
                  <a:pt x="41104" y="193357"/>
                  <a:pt x="40152" y="193357"/>
                </a:cubicBezTo>
                <a:lnTo>
                  <a:pt x="7767" y="187642"/>
                </a:lnTo>
                <a:cubicBezTo>
                  <a:pt x="3004" y="185737"/>
                  <a:pt x="-806" y="180975"/>
                  <a:pt x="147" y="175260"/>
                </a:cubicBezTo>
                <a:cubicBezTo>
                  <a:pt x="1099" y="170497"/>
                  <a:pt x="5862" y="166687"/>
                  <a:pt x="11577" y="167640"/>
                </a:cubicBezTo>
                <a:close/>
                <a:moveTo>
                  <a:pt x="198267" y="109538"/>
                </a:moveTo>
                <a:cubicBezTo>
                  <a:pt x="199219" y="109538"/>
                  <a:pt x="200172" y="109538"/>
                  <a:pt x="201125" y="109538"/>
                </a:cubicBezTo>
                <a:cubicBezTo>
                  <a:pt x="203029" y="109538"/>
                  <a:pt x="203982" y="109538"/>
                  <a:pt x="205887" y="109538"/>
                </a:cubicBezTo>
                <a:cubicBezTo>
                  <a:pt x="231604" y="109538"/>
                  <a:pt x="255417" y="119063"/>
                  <a:pt x="274467" y="136208"/>
                </a:cubicBezTo>
                <a:cubicBezTo>
                  <a:pt x="278277" y="140018"/>
                  <a:pt x="278277" y="145733"/>
                  <a:pt x="275420" y="149543"/>
                </a:cubicBezTo>
                <a:cubicBezTo>
                  <a:pt x="271610" y="153353"/>
                  <a:pt x="265895" y="153353"/>
                  <a:pt x="262085" y="150496"/>
                </a:cubicBezTo>
                <a:cubicBezTo>
                  <a:pt x="246845" y="136208"/>
                  <a:pt x="227794" y="128588"/>
                  <a:pt x="206840" y="128588"/>
                </a:cubicBezTo>
                <a:cubicBezTo>
                  <a:pt x="205887" y="128588"/>
                  <a:pt x="204935" y="128588"/>
                  <a:pt x="203982" y="128588"/>
                </a:cubicBezTo>
                <a:cubicBezTo>
                  <a:pt x="203029" y="128588"/>
                  <a:pt x="201125" y="128588"/>
                  <a:pt x="200172" y="128588"/>
                </a:cubicBezTo>
                <a:cubicBezTo>
                  <a:pt x="160167" y="131446"/>
                  <a:pt x="125877" y="165735"/>
                  <a:pt x="123019" y="208598"/>
                </a:cubicBezTo>
                <a:cubicBezTo>
                  <a:pt x="122067" y="213361"/>
                  <a:pt x="117305" y="217170"/>
                  <a:pt x="112542" y="217170"/>
                </a:cubicBezTo>
                <a:cubicBezTo>
                  <a:pt x="106827" y="217170"/>
                  <a:pt x="103017" y="212408"/>
                  <a:pt x="103017" y="206693"/>
                </a:cubicBezTo>
                <a:cubicBezTo>
                  <a:pt x="106827" y="155258"/>
                  <a:pt x="148737" y="113348"/>
                  <a:pt x="198267" y="109538"/>
                </a:cubicBezTo>
                <a:close/>
                <a:moveTo>
                  <a:pt x="374479" y="102870"/>
                </a:moveTo>
                <a:cubicBezTo>
                  <a:pt x="379242" y="100012"/>
                  <a:pt x="384957" y="101917"/>
                  <a:pt x="387814" y="106680"/>
                </a:cubicBezTo>
                <a:cubicBezTo>
                  <a:pt x="390672" y="111442"/>
                  <a:pt x="388767" y="117157"/>
                  <a:pt x="384004" y="120015"/>
                </a:cubicBezTo>
                <a:lnTo>
                  <a:pt x="352572" y="137160"/>
                </a:lnTo>
                <a:cubicBezTo>
                  <a:pt x="350667" y="137160"/>
                  <a:pt x="348762" y="138112"/>
                  <a:pt x="347809" y="138112"/>
                </a:cubicBezTo>
                <a:cubicBezTo>
                  <a:pt x="343999" y="138112"/>
                  <a:pt x="341142" y="136207"/>
                  <a:pt x="339237" y="133350"/>
                </a:cubicBezTo>
                <a:cubicBezTo>
                  <a:pt x="336379" y="128587"/>
                  <a:pt x="338284" y="122872"/>
                  <a:pt x="343047" y="120015"/>
                </a:cubicBezTo>
                <a:close/>
                <a:moveTo>
                  <a:pt x="37295" y="102870"/>
                </a:moveTo>
                <a:lnTo>
                  <a:pt x="68727" y="120015"/>
                </a:lnTo>
                <a:cubicBezTo>
                  <a:pt x="73490" y="122872"/>
                  <a:pt x="75395" y="128587"/>
                  <a:pt x="72537" y="133350"/>
                </a:cubicBezTo>
                <a:cubicBezTo>
                  <a:pt x="70632" y="136207"/>
                  <a:pt x="66822" y="138112"/>
                  <a:pt x="63965" y="138112"/>
                </a:cubicBezTo>
                <a:cubicBezTo>
                  <a:pt x="62060" y="138112"/>
                  <a:pt x="61107" y="138112"/>
                  <a:pt x="59202" y="137160"/>
                </a:cubicBezTo>
                <a:lnTo>
                  <a:pt x="27770" y="120015"/>
                </a:lnTo>
                <a:cubicBezTo>
                  <a:pt x="23007" y="117157"/>
                  <a:pt x="21102" y="111442"/>
                  <a:pt x="23960" y="106680"/>
                </a:cubicBezTo>
                <a:cubicBezTo>
                  <a:pt x="26817" y="101917"/>
                  <a:pt x="32532" y="100012"/>
                  <a:pt x="37295" y="102870"/>
                </a:cubicBezTo>
                <a:close/>
                <a:moveTo>
                  <a:pt x="194457" y="92393"/>
                </a:moveTo>
                <a:cubicBezTo>
                  <a:pt x="133497" y="96203"/>
                  <a:pt x="83967" y="143828"/>
                  <a:pt x="79204" y="203835"/>
                </a:cubicBezTo>
                <a:cubicBezTo>
                  <a:pt x="76347" y="240030"/>
                  <a:pt x="88729" y="275273"/>
                  <a:pt x="114447" y="300038"/>
                </a:cubicBezTo>
                <a:cubicBezTo>
                  <a:pt x="129687" y="315278"/>
                  <a:pt x="138259" y="333375"/>
                  <a:pt x="140164" y="353378"/>
                </a:cubicBezTo>
                <a:lnTo>
                  <a:pt x="266847" y="353378"/>
                </a:lnTo>
                <a:cubicBezTo>
                  <a:pt x="268752" y="333375"/>
                  <a:pt x="278277" y="315278"/>
                  <a:pt x="291612" y="301943"/>
                </a:cubicBezTo>
                <a:cubicBezTo>
                  <a:pt x="315424" y="278130"/>
                  <a:pt x="328759" y="247650"/>
                  <a:pt x="328759" y="214313"/>
                </a:cubicBezTo>
                <a:cubicBezTo>
                  <a:pt x="328759" y="180023"/>
                  <a:pt x="315424" y="148590"/>
                  <a:pt x="289707" y="125730"/>
                </a:cubicBezTo>
                <a:cubicBezTo>
                  <a:pt x="263989" y="101918"/>
                  <a:pt x="229699" y="89535"/>
                  <a:pt x="194457" y="92393"/>
                </a:cubicBezTo>
                <a:close/>
                <a:moveTo>
                  <a:pt x="193504" y="73343"/>
                </a:moveTo>
                <a:cubicBezTo>
                  <a:pt x="234462" y="70485"/>
                  <a:pt x="273514" y="83820"/>
                  <a:pt x="303042" y="112395"/>
                </a:cubicBezTo>
                <a:cubicBezTo>
                  <a:pt x="331617" y="139065"/>
                  <a:pt x="347809" y="176213"/>
                  <a:pt x="347809" y="215265"/>
                </a:cubicBezTo>
                <a:cubicBezTo>
                  <a:pt x="347809" y="253365"/>
                  <a:pt x="332569" y="288608"/>
                  <a:pt x="304947" y="316230"/>
                </a:cubicBezTo>
                <a:cubicBezTo>
                  <a:pt x="292564" y="328613"/>
                  <a:pt x="284944" y="345758"/>
                  <a:pt x="284944" y="363855"/>
                </a:cubicBezTo>
                <a:lnTo>
                  <a:pt x="284944" y="373380"/>
                </a:lnTo>
                <a:lnTo>
                  <a:pt x="276372" y="372428"/>
                </a:lnTo>
                <a:lnTo>
                  <a:pt x="122067" y="372428"/>
                </a:lnTo>
                <a:lnTo>
                  <a:pt x="122067" y="362903"/>
                </a:lnTo>
                <a:cubicBezTo>
                  <a:pt x="122067" y="344805"/>
                  <a:pt x="114447" y="327660"/>
                  <a:pt x="101112" y="314325"/>
                </a:cubicBezTo>
                <a:cubicBezTo>
                  <a:pt x="71584" y="284798"/>
                  <a:pt x="56344" y="244793"/>
                  <a:pt x="60154" y="202883"/>
                </a:cubicBezTo>
                <a:cubicBezTo>
                  <a:pt x="65869" y="134303"/>
                  <a:pt x="123972" y="78105"/>
                  <a:pt x="193504" y="73343"/>
                </a:cubicBezTo>
                <a:close/>
                <a:moveTo>
                  <a:pt x="328760" y="53340"/>
                </a:moveTo>
                <a:cubicBezTo>
                  <a:pt x="332570" y="49529"/>
                  <a:pt x="338285" y="49529"/>
                  <a:pt x="342095" y="53340"/>
                </a:cubicBezTo>
                <a:cubicBezTo>
                  <a:pt x="345905" y="57150"/>
                  <a:pt x="345905" y="62865"/>
                  <a:pt x="342095" y="66675"/>
                </a:cubicBezTo>
                <a:lnTo>
                  <a:pt x="318283" y="91440"/>
                </a:lnTo>
                <a:cubicBezTo>
                  <a:pt x="316378" y="93345"/>
                  <a:pt x="313520" y="94297"/>
                  <a:pt x="311615" y="94297"/>
                </a:cubicBezTo>
                <a:cubicBezTo>
                  <a:pt x="309710" y="94297"/>
                  <a:pt x="306853" y="93345"/>
                  <a:pt x="304947" y="91440"/>
                </a:cubicBezTo>
                <a:cubicBezTo>
                  <a:pt x="301138" y="87630"/>
                  <a:pt x="301138" y="81915"/>
                  <a:pt x="304947" y="78105"/>
                </a:cubicBezTo>
                <a:close/>
                <a:moveTo>
                  <a:pt x="69680" y="52387"/>
                </a:moveTo>
                <a:cubicBezTo>
                  <a:pt x="73490" y="48577"/>
                  <a:pt x="80157" y="49530"/>
                  <a:pt x="83015" y="53340"/>
                </a:cubicBezTo>
                <a:lnTo>
                  <a:pt x="104922" y="79057"/>
                </a:lnTo>
                <a:cubicBezTo>
                  <a:pt x="108732" y="82867"/>
                  <a:pt x="107780" y="89535"/>
                  <a:pt x="103970" y="92392"/>
                </a:cubicBezTo>
                <a:cubicBezTo>
                  <a:pt x="102065" y="93345"/>
                  <a:pt x="99207" y="94297"/>
                  <a:pt x="97302" y="94297"/>
                </a:cubicBezTo>
                <a:cubicBezTo>
                  <a:pt x="94445" y="94297"/>
                  <a:pt x="91587" y="93345"/>
                  <a:pt x="89682" y="90487"/>
                </a:cubicBezTo>
                <a:lnTo>
                  <a:pt x="68727" y="65722"/>
                </a:lnTo>
                <a:cubicBezTo>
                  <a:pt x="64917" y="61912"/>
                  <a:pt x="65870" y="56197"/>
                  <a:pt x="69680" y="52387"/>
                </a:cubicBezTo>
                <a:close/>
                <a:moveTo>
                  <a:pt x="277325" y="14287"/>
                </a:moveTo>
                <a:cubicBezTo>
                  <a:pt x="282087" y="16192"/>
                  <a:pt x="283992" y="21907"/>
                  <a:pt x="282087" y="26670"/>
                </a:cubicBezTo>
                <a:lnTo>
                  <a:pt x="268752" y="57150"/>
                </a:lnTo>
                <a:cubicBezTo>
                  <a:pt x="267800" y="60960"/>
                  <a:pt x="263990" y="62865"/>
                  <a:pt x="260179" y="62865"/>
                </a:cubicBezTo>
                <a:cubicBezTo>
                  <a:pt x="259227" y="62865"/>
                  <a:pt x="257322" y="62865"/>
                  <a:pt x="256369" y="61912"/>
                </a:cubicBezTo>
                <a:cubicBezTo>
                  <a:pt x="251607" y="60007"/>
                  <a:pt x="249702" y="54292"/>
                  <a:pt x="251607" y="49530"/>
                </a:cubicBezTo>
                <a:lnTo>
                  <a:pt x="264942" y="19050"/>
                </a:lnTo>
                <a:cubicBezTo>
                  <a:pt x="266847" y="14287"/>
                  <a:pt x="272562" y="12382"/>
                  <a:pt x="277325" y="14287"/>
                </a:cubicBezTo>
                <a:close/>
                <a:moveTo>
                  <a:pt x="132545" y="14287"/>
                </a:moveTo>
                <a:cubicBezTo>
                  <a:pt x="137307" y="12382"/>
                  <a:pt x="143022" y="14287"/>
                  <a:pt x="144927" y="19050"/>
                </a:cubicBezTo>
                <a:lnTo>
                  <a:pt x="158262" y="49530"/>
                </a:lnTo>
                <a:cubicBezTo>
                  <a:pt x="160167" y="54292"/>
                  <a:pt x="158262" y="60007"/>
                  <a:pt x="153500" y="61912"/>
                </a:cubicBezTo>
                <a:cubicBezTo>
                  <a:pt x="152547" y="62865"/>
                  <a:pt x="150642" y="62865"/>
                  <a:pt x="149690" y="62865"/>
                </a:cubicBezTo>
                <a:cubicBezTo>
                  <a:pt x="145880" y="62865"/>
                  <a:pt x="143022" y="60960"/>
                  <a:pt x="141117" y="57150"/>
                </a:cubicBezTo>
                <a:lnTo>
                  <a:pt x="127782" y="26670"/>
                </a:lnTo>
                <a:cubicBezTo>
                  <a:pt x="125877" y="21907"/>
                  <a:pt x="127782" y="16192"/>
                  <a:pt x="132545" y="14287"/>
                </a:cubicBezTo>
                <a:close/>
                <a:moveTo>
                  <a:pt x="204935" y="0"/>
                </a:moveTo>
                <a:cubicBezTo>
                  <a:pt x="210650" y="0"/>
                  <a:pt x="214460" y="3810"/>
                  <a:pt x="214460" y="9525"/>
                </a:cubicBezTo>
                <a:lnTo>
                  <a:pt x="214460" y="47625"/>
                </a:lnTo>
                <a:cubicBezTo>
                  <a:pt x="214460" y="53340"/>
                  <a:pt x="209698" y="57150"/>
                  <a:pt x="204935" y="57150"/>
                </a:cubicBezTo>
                <a:cubicBezTo>
                  <a:pt x="199220" y="57150"/>
                  <a:pt x="195410" y="53340"/>
                  <a:pt x="195410" y="47625"/>
                </a:cubicBezTo>
                <a:lnTo>
                  <a:pt x="195410" y="9525"/>
                </a:lnTo>
                <a:cubicBezTo>
                  <a:pt x="195410" y="3810"/>
                  <a:pt x="199220" y="0"/>
                  <a:pt x="204935" y="0"/>
                </a:cubicBezTo>
                <a:close/>
              </a:path>
            </a:pathLst>
          </a:custGeom>
          <a:solidFill>
            <a:schemeClr val="accent3"/>
          </a:solidFill>
          <a:ln w="9525" cap="flat">
            <a:noFill/>
            <a:prstDash val="solid"/>
            <a:miter/>
          </a:ln>
        </p:spPr>
        <p:txBody>
          <a:bodyPr lIns="0" tIns="0" rIns="0" bIns="0" rtlCol="0" anchor="ctr"/>
          <a:lstStyle/>
          <a:p>
            <a:endParaRPr lang="en-US"/>
          </a:p>
        </p:txBody>
      </p:sp>
      <p:sp>
        <p:nvSpPr>
          <p:cNvPr id="10" name="ICON">
            <a:extLst>
              <a:ext uri="{FF2B5EF4-FFF2-40B4-BE49-F238E27FC236}">
                <a16:creationId xmlns:a16="http://schemas.microsoft.com/office/drawing/2014/main" id="{98CFA0A7-5F02-20E5-C6DE-B5AD3A2D740D}"/>
              </a:ext>
            </a:extLst>
          </p:cNvPr>
          <p:cNvSpPr>
            <a:spLocks noChangeAspect="1"/>
          </p:cNvSpPr>
          <p:nvPr/>
        </p:nvSpPr>
        <p:spPr bwMode="gray">
          <a:xfrm>
            <a:off x="1194742" y="3966231"/>
            <a:ext cx="421931" cy="540000"/>
          </a:xfrm>
          <a:custGeom>
            <a:avLst/>
            <a:gdLst>
              <a:gd name="connsiteX0" fmla="*/ 216365 w 410821"/>
              <a:gd name="connsiteY0" fmla="*/ 492435 h 525781"/>
              <a:gd name="connsiteX1" fmla="*/ 206840 w 410821"/>
              <a:gd name="connsiteY1" fmla="*/ 494348 h 525781"/>
              <a:gd name="connsiteX2" fmla="*/ 201125 w 410821"/>
              <a:gd name="connsiteY2" fmla="*/ 494348 h 525781"/>
              <a:gd name="connsiteX3" fmla="*/ 195410 w 410821"/>
              <a:gd name="connsiteY3" fmla="*/ 493190 h 525781"/>
              <a:gd name="connsiteX4" fmla="*/ 195410 w 410821"/>
              <a:gd name="connsiteY4" fmla="*/ 497206 h 525781"/>
              <a:gd name="connsiteX5" fmla="*/ 205888 w 410821"/>
              <a:gd name="connsiteY5" fmla="*/ 506731 h 525781"/>
              <a:gd name="connsiteX6" fmla="*/ 216365 w 410821"/>
              <a:gd name="connsiteY6" fmla="*/ 497206 h 525781"/>
              <a:gd name="connsiteX7" fmla="*/ 144927 w 410821"/>
              <a:gd name="connsiteY7" fmla="*/ 426720 h 525781"/>
              <a:gd name="connsiteX8" fmla="*/ 144927 w 410821"/>
              <a:gd name="connsiteY8" fmla="*/ 427673 h 525781"/>
              <a:gd name="connsiteX9" fmla="*/ 201125 w 410821"/>
              <a:gd name="connsiteY9" fmla="*/ 474345 h 525781"/>
              <a:gd name="connsiteX10" fmla="*/ 206840 w 410821"/>
              <a:gd name="connsiteY10" fmla="*/ 474345 h 525781"/>
              <a:gd name="connsiteX11" fmla="*/ 247798 w 410821"/>
              <a:gd name="connsiteY11" fmla="*/ 457200 h 525781"/>
              <a:gd name="connsiteX12" fmla="*/ 263038 w 410821"/>
              <a:gd name="connsiteY12" fmla="*/ 426720 h 525781"/>
              <a:gd name="connsiteX13" fmla="*/ 124925 w 410821"/>
              <a:gd name="connsiteY13" fmla="*/ 409575 h 525781"/>
              <a:gd name="connsiteX14" fmla="*/ 283040 w 410821"/>
              <a:gd name="connsiteY14" fmla="*/ 409575 h 525781"/>
              <a:gd name="connsiteX15" fmla="*/ 283040 w 410821"/>
              <a:gd name="connsiteY15" fmla="*/ 419100 h 525781"/>
              <a:gd name="connsiteX16" fmla="*/ 261133 w 410821"/>
              <a:gd name="connsiteY16" fmla="*/ 472440 h 525781"/>
              <a:gd name="connsiteX17" fmla="*/ 236487 w 410821"/>
              <a:gd name="connsiteY17" fmla="*/ 488395 h 525781"/>
              <a:gd name="connsiteX18" fmla="*/ 233810 w 410821"/>
              <a:gd name="connsiteY18" fmla="*/ 488932 h 525781"/>
              <a:gd name="connsiteX19" fmla="*/ 235415 w 410821"/>
              <a:gd name="connsiteY19" fmla="*/ 490538 h 525781"/>
              <a:gd name="connsiteX20" fmla="*/ 235415 w 410821"/>
              <a:gd name="connsiteY20" fmla="*/ 497206 h 525781"/>
              <a:gd name="connsiteX21" fmla="*/ 205888 w 410821"/>
              <a:gd name="connsiteY21" fmla="*/ 525781 h 525781"/>
              <a:gd name="connsiteX22" fmla="*/ 176360 w 410821"/>
              <a:gd name="connsiteY22" fmla="*/ 497206 h 525781"/>
              <a:gd name="connsiteX23" fmla="*/ 176360 w 410821"/>
              <a:gd name="connsiteY23" fmla="*/ 490538 h 525781"/>
              <a:gd name="connsiteX24" fmla="*/ 177367 w 410821"/>
              <a:gd name="connsiteY24" fmla="*/ 489532 h 525781"/>
              <a:gd name="connsiteX25" fmla="*/ 171538 w 410821"/>
              <a:gd name="connsiteY25" fmla="*/ 488350 h 525781"/>
              <a:gd name="connsiteX26" fmla="*/ 124925 w 410821"/>
              <a:gd name="connsiteY26" fmla="*/ 419100 h 525781"/>
              <a:gd name="connsiteX27" fmla="*/ 134450 w 410821"/>
              <a:gd name="connsiteY27" fmla="*/ 381000 h 525781"/>
              <a:gd name="connsiteX28" fmla="*/ 280183 w 410821"/>
              <a:gd name="connsiteY28" fmla="*/ 381000 h 525781"/>
              <a:gd name="connsiteX29" fmla="*/ 289708 w 410821"/>
              <a:gd name="connsiteY29" fmla="*/ 390525 h 525781"/>
              <a:gd name="connsiteX30" fmla="*/ 280183 w 410821"/>
              <a:gd name="connsiteY30" fmla="*/ 400050 h 525781"/>
              <a:gd name="connsiteX31" fmla="*/ 134450 w 410821"/>
              <a:gd name="connsiteY31" fmla="*/ 400050 h 525781"/>
              <a:gd name="connsiteX32" fmla="*/ 124925 w 410821"/>
              <a:gd name="connsiteY32" fmla="*/ 390525 h 525781"/>
              <a:gd name="connsiteX33" fmla="*/ 134450 w 410821"/>
              <a:gd name="connsiteY33" fmla="*/ 381000 h 525781"/>
              <a:gd name="connsiteX34" fmla="*/ 369717 w 410821"/>
              <a:gd name="connsiteY34" fmla="*/ 234315 h 525781"/>
              <a:gd name="connsiteX35" fmla="*/ 402102 w 410821"/>
              <a:gd name="connsiteY35" fmla="*/ 240030 h 525781"/>
              <a:gd name="connsiteX36" fmla="*/ 409722 w 410821"/>
              <a:gd name="connsiteY36" fmla="*/ 251460 h 525781"/>
              <a:gd name="connsiteX37" fmla="*/ 400197 w 410821"/>
              <a:gd name="connsiteY37" fmla="*/ 259080 h 525781"/>
              <a:gd name="connsiteX38" fmla="*/ 398292 w 410821"/>
              <a:gd name="connsiteY38" fmla="*/ 259080 h 525781"/>
              <a:gd name="connsiteX39" fmla="*/ 365907 w 410821"/>
              <a:gd name="connsiteY39" fmla="*/ 253365 h 525781"/>
              <a:gd name="connsiteX40" fmla="*/ 358287 w 410821"/>
              <a:gd name="connsiteY40" fmla="*/ 241935 h 525781"/>
              <a:gd name="connsiteX41" fmla="*/ 369717 w 410821"/>
              <a:gd name="connsiteY41" fmla="*/ 234315 h 525781"/>
              <a:gd name="connsiteX42" fmla="*/ 40152 w 410821"/>
              <a:gd name="connsiteY42" fmla="*/ 234315 h 525781"/>
              <a:gd name="connsiteX43" fmla="*/ 51582 w 410821"/>
              <a:gd name="connsiteY43" fmla="*/ 241935 h 525781"/>
              <a:gd name="connsiteX44" fmla="*/ 43962 w 410821"/>
              <a:gd name="connsiteY44" fmla="*/ 253365 h 525781"/>
              <a:gd name="connsiteX45" fmla="*/ 11577 w 410821"/>
              <a:gd name="connsiteY45" fmla="*/ 259080 h 525781"/>
              <a:gd name="connsiteX46" fmla="*/ 9672 w 410821"/>
              <a:gd name="connsiteY46" fmla="*/ 259080 h 525781"/>
              <a:gd name="connsiteX47" fmla="*/ 147 w 410821"/>
              <a:gd name="connsiteY47" fmla="*/ 251460 h 525781"/>
              <a:gd name="connsiteX48" fmla="*/ 7767 w 410821"/>
              <a:gd name="connsiteY48" fmla="*/ 240030 h 525781"/>
              <a:gd name="connsiteX49" fmla="*/ 399245 w 410821"/>
              <a:gd name="connsiteY49" fmla="*/ 168593 h 525781"/>
              <a:gd name="connsiteX50" fmla="*/ 410675 w 410821"/>
              <a:gd name="connsiteY50" fmla="*/ 176213 h 525781"/>
              <a:gd name="connsiteX51" fmla="*/ 403055 w 410821"/>
              <a:gd name="connsiteY51" fmla="*/ 187643 h 525781"/>
              <a:gd name="connsiteX52" fmla="*/ 370670 w 410821"/>
              <a:gd name="connsiteY52" fmla="*/ 193358 h 525781"/>
              <a:gd name="connsiteX53" fmla="*/ 368765 w 410821"/>
              <a:gd name="connsiteY53" fmla="*/ 193358 h 525781"/>
              <a:gd name="connsiteX54" fmla="*/ 359240 w 410821"/>
              <a:gd name="connsiteY54" fmla="*/ 185738 h 525781"/>
              <a:gd name="connsiteX55" fmla="*/ 366860 w 410821"/>
              <a:gd name="connsiteY55" fmla="*/ 174308 h 525781"/>
              <a:gd name="connsiteX56" fmla="*/ 11577 w 410821"/>
              <a:gd name="connsiteY56" fmla="*/ 167640 h 525781"/>
              <a:gd name="connsiteX57" fmla="*/ 43962 w 410821"/>
              <a:gd name="connsiteY57" fmla="*/ 173355 h 525781"/>
              <a:gd name="connsiteX58" fmla="*/ 51582 w 410821"/>
              <a:gd name="connsiteY58" fmla="*/ 184785 h 525781"/>
              <a:gd name="connsiteX59" fmla="*/ 42057 w 410821"/>
              <a:gd name="connsiteY59" fmla="*/ 193357 h 525781"/>
              <a:gd name="connsiteX60" fmla="*/ 40152 w 410821"/>
              <a:gd name="connsiteY60" fmla="*/ 193357 h 525781"/>
              <a:gd name="connsiteX61" fmla="*/ 7767 w 410821"/>
              <a:gd name="connsiteY61" fmla="*/ 187642 h 525781"/>
              <a:gd name="connsiteX62" fmla="*/ 147 w 410821"/>
              <a:gd name="connsiteY62" fmla="*/ 175260 h 525781"/>
              <a:gd name="connsiteX63" fmla="*/ 11577 w 410821"/>
              <a:gd name="connsiteY63" fmla="*/ 167640 h 525781"/>
              <a:gd name="connsiteX64" fmla="*/ 198267 w 410821"/>
              <a:gd name="connsiteY64" fmla="*/ 109538 h 525781"/>
              <a:gd name="connsiteX65" fmla="*/ 201125 w 410821"/>
              <a:gd name="connsiteY65" fmla="*/ 109538 h 525781"/>
              <a:gd name="connsiteX66" fmla="*/ 205887 w 410821"/>
              <a:gd name="connsiteY66" fmla="*/ 109538 h 525781"/>
              <a:gd name="connsiteX67" fmla="*/ 274467 w 410821"/>
              <a:gd name="connsiteY67" fmla="*/ 136208 h 525781"/>
              <a:gd name="connsiteX68" fmla="*/ 275420 w 410821"/>
              <a:gd name="connsiteY68" fmla="*/ 149543 h 525781"/>
              <a:gd name="connsiteX69" fmla="*/ 262085 w 410821"/>
              <a:gd name="connsiteY69" fmla="*/ 150496 h 525781"/>
              <a:gd name="connsiteX70" fmla="*/ 206840 w 410821"/>
              <a:gd name="connsiteY70" fmla="*/ 128588 h 525781"/>
              <a:gd name="connsiteX71" fmla="*/ 203982 w 410821"/>
              <a:gd name="connsiteY71" fmla="*/ 128588 h 525781"/>
              <a:gd name="connsiteX72" fmla="*/ 200172 w 410821"/>
              <a:gd name="connsiteY72" fmla="*/ 128588 h 525781"/>
              <a:gd name="connsiteX73" fmla="*/ 123019 w 410821"/>
              <a:gd name="connsiteY73" fmla="*/ 208598 h 525781"/>
              <a:gd name="connsiteX74" fmla="*/ 112542 w 410821"/>
              <a:gd name="connsiteY74" fmla="*/ 217170 h 525781"/>
              <a:gd name="connsiteX75" fmla="*/ 103017 w 410821"/>
              <a:gd name="connsiteY75" fmla="*/ 206693 h 525781"/>
              <a:gd name="connsiteX76" fmla="*/ 198267 w 410821"/>
              <a:gd name="connsiteY76" fmla="*/ 109538 h 525781"/>
              <a:gd name="connsiteX77" fmla="*/ 374479 w 410821"/>
              <a:gd name="connsiteY77" fmla="*/ 102870 h 525781"/>
              <a:gd name="connsiteX78" fmla="*/ 387814 w 410821"/>
              <a:gd name="connsiteY78" fmla="*/ 106680 h 525781"/>
              <a:gd name="connsiteX79" fmla="*/ 384004 w 410821"/>
              <a:gd name="connsiteY79" fmla="*/ 120015 h 525781"/>
              <a:gd name="connsiteX80" fmla="*/ 352572 w 410821"/>
              <a:gd name="connsiteY80" fmla="*/ 137160 h 525781"/>
              <a:gd name="connsiteX81" fmla="*/ 347809 w 410821"/>
              <a:gd name="connsiteY81" fmla="*/ 138112 h 525781"/>
              <a:gd name="connsiteX82" fmla="*/ 339237 w 410821"/>
              <a:gd name="connsiteY82" fmla="*/ 133350 h 525781"/>
              <a:gd name="connsiteX83" fmla="*/ 343047 w 410821"/>
              <a:gd name="connsiteY83" fmla="*/ 120015 h 525781"/>
              <a:gd name="connsiteX84" fmla="*/ 37295 w 410821"/>
              <a:gd name="connsiteY84" fmla="*/ 102870 h 525781"/>
              <a:gd name="connsiteX85" fmla="*/ 68727 w 410821"/>
              <a:gd name="connsiteY85" fmla="*/ 120015 h 525781"/>
              <a:gd name="connsiteX86" fmla="*/ 72537 w 410821"/>
              <a:gd name="connsiteY86" fmla="*/ 133350 h 525781"/>
              <a:gd name="connsiteX87" fmla="*/ 63965 w 410821"/>
              <a:gd name="connsiteY87" fmla="*/ 138112 h 525781"/>
              <a:gd name="connsiteX88" fmla="*/ 59202 w 410821"/>
              <a:gd name="connsiteY88" fmla="*/ 137160 h 525781"/>
              <a:gd name="connsiteX89" fmla="*/ 27770 w 410821"/>
              <a:gd name="connsiteY89" fmla="*/ 120015 h 525781"/>
              <a:gd name="connsiteX90" fmla="*/ 23960 w 410821"/>
              <a:gd name="connsiteY90" fmla="*/ 106680 h 525781"/>
              <a:gd name="connsiteX91" fmla="*/ 37295 w 410821"/>
              <a:gd name="connsiteY91" fmla="*/ 102870 h 525781"/>
              <a:gd name="connsiteX92" fmla="*/ 194457 w 410821"/>
              <a:gd name="connsiteY92" fmla="*/ 92393 h 525781"/>
              <a:gd name="connsiteX93" fmla="*/ 79204 w 410821"/>
              <a:gd name="connsiteY93" fmla="*/ 203835 h 525781"/>
              <a:gd name="connsiteX94" fmla="*/ 114447 w 410821"/>
              <a:gd name="connsiteY94" fmla="*/ 300038 h 525781"/>
              <a:gd name="connsiteX95" fmla="*/ 140164 w 410821"/>
              <a:gd name="connsiteY95" fmla="*/ 353378 h 525781"/>
              <a:gd name="connsiteX96" fmla="*/ 266847 w 410821"/>
              <a:gd name="connsiteY96" fmla="*/ 353378 h 525781"/>
              <a:gd name="connsiteX97" fmla="*/ 291612 w 410821"/>
              <a:gd name="connsiteY97" fmla="*/ 301943 h 525781"/>
              <a:gd name="connsiteX98" fmla="*/ 328759 w 410821"/>
              <a:gd name="connsiteY98" fmla="*/ 214313 h 525781"/>
              <a:gd name="connsiteX99" fmla="*/ 289707 w 410821"/>
              <a:gd name="connsiteY99" fmla="*/ 125730 h 525781"/>
              <a:gd name="connsiteX100" fmla="*/ 194457 w 410821"/>
              <a:gd name="connsiteY100" fmla="*/ 92393 h 525781"/>
              <a:gd name="connsiteX101" fmla="*/ 193504 w 410821"/>
              <a:gd name="connsiteY101" fmla="*/ 73343 h 525781"/>
              <a:gd name="connsiteX102" fmla="*/ 303042 w 410821"/>
              <a:gd name="connsiteY102" fmla="*/ 112395 h 525781"/>
              <a:gd name="connsiteX103" fmla="*/ 347809 w 410821"/>
              <a:gd name="connsiteY103" fmla="*/ 215265 h 525781"/>
              <a:gd name="connsiteX104" fmla="*/ 304947 w 410821"/>
              <a:gd name="connsiteY104" fmla="*/ 316230 h 525781"/>
              <a:gd name="connsiteX105" fmla="*/ 284944 w 410821"/>
              <a:gd name="connsiteY105" fmla="*/ 363855 h 525781"/>
              <a:gd name="connsiteX106" fmla="*/ 284944 w 410821"/>
              <a:gd name="connsiteY106" fmla="*/ 373380 h 525781"/>
              <a:gd name="connsiteX107" fmla="*/ 276372 w 410821"/>
              <a:gd name="connsiteY107" fmla="*/ 372428 h 525781"/>
              <a:gd name="connsiteX108" fmla="*/ 122067 w 410821"/>
              <a:gd name="connsiteY108" fmla="*/ 372428 h 525781"/>
              <a:gd name="connsiteX109" fmla="*/ 122067 w 410821"/>
              <a:gd name="connsiteY109" fmla="*/ 362903 h 525781"/>
              <a:gd name="connsiteX110" fmla="*/ 101112 w 410821"/>
              <a:gd name="connsiteY110" fmla="*/ 314325 h 525781"/>
              <a:gd name="connsiteX111" fmla="*/ 60154 w 410821"/>
              <a:gd name="connsiteY111" fmla="*/ 202883 h 525781"/>
              <a:gd name="connsiteX112" fmla="*/ 193504 w 410821"/>
              <a:gd name="connsiteY112" fmla="*/ 73343 h 525781"/>
              <a:gd name="connsiteX113" fmla="*/ 328760 w 410821"/>
              <a:gd name="connsiteY113" fmla="*/ 53340 h 525781"/>
              <a:gd name="connsiteX114" fmla="*/ 342095 w 410821"/>
              <a:gd name="connsiteY114" fmla="*/ 53340 h 525781"/>
              <a:gd name="connsiteX115" fmla="*/ 342095 w 410821"/>
              <a:gd name="connsiteY115" fmla="*/ 66675 h 525781"/>
              <a:gd name="connsiteX116" fmla="*/ 318283 w 410821"/>
              <a:gd name="connsiteY116" fmla="*/ 91440 h 525781"/>
              <a:gd name="connsiteX117" fmla="*/ 311615 w 410821"/>
              <a:gd name="connsiteY117" fmla="*/ 94297 h 525781"/>
              <a:gd name="connsiteX118" fmla="*/ 304947 w 410821"/>
              <a:gd name="connsiteY118" fmla="*/ 91440 h 525781"/>
              <a:gd name="connsiteX119" fmla="*/ 304947 w 410821"/>
              <a:gd name="connsiteY119" fmla="*/ 78105 h 525781"/>
              <a:gd name="connsiteX120" fmla="*/ 69680 w 410821"/>
              <a:gd name="connsiteY120" fmla="*/ 52387 h 525781"/>
              <a:gd name="connsiteX121" fmla="*/ 83015 w 410821"/>
              <a:gd name="connsiteY121" fmla="*/ 53340 h 525781"/>
              <a:gd name="connsiteX122" fmla="*/ 104922 w 410821"/>
              <a:gd name="connsiteY122" fmla="*/ 79057 h 525781"/>
              <a:gd name="connsiteX123" fmla="*/ 103970 w 410821"/>
              <a:gd name="connsiteY123" fmla="*/ 92392 h 525781"/>
              <a:gd name="connsiteX124" fmla="*/ 97302 w 410821"/>
              <a:gd name="connsiteY124" fmla="*/ 94297 h 525781"/>
              <a:gd name="connsiteX125" fmla="*/ 89682 w 410821"/>
              <a:gd name="connsiteY125" fmla="*/ 90487 h 525781"/>
              <a:gd name="connsiteX126" fmla="*/ 68727 w 410821"/>
              <a:gd name="connsiteY126" fmla="*/ 65722 h 525781"/>
              <a:gd name="connsiteX127" fmla="*/ 69680 w 410821"/>
              <a:gd name="connsiteY127" fmla="*/ 52387 h 525781"/>
              <a:gd name="connsiteX128" fmla="*/ 277325 w 410821"/>
              <a:gd name="connsiteY128" fmla="*/ 14287 h 525781"/>
              <a:gd name="connsiteX129" fmla="*/ 282087 w 410821"/>
              <a:gd name="connsiteY129" fmla="*/ 26670 h 525781"/>
              <a:gd name="connsiteX130" fmla="*/ 268752 w 410821"/>
              <a:gd name="connsiteY130" fmla="*/ 57150 h 525781"/>
              <a:gd name="connsiteX131" fmla="*/ 260179 w 410821"/>
              <a:gd name="connsiteY131" fmla="*/ 62865 h 525781"/>
              <a:gd name="connsiteX132" fmla="*/ 256369 w 410821"/>
              <a:gd name="connsiteY132" fmla="*/ 61912 h 525781"/>
              <a:gd name="connsiteX133" fmla="*/ 251607 w 410821"/>
              <a:gd name="connsiteY133" fmla="*/ 49530 h 525781"/>
              <a:gd name="connsiteX134" fmla="*/ 264942 w 410821"/>
              <a:gd name="connsiteY134" fmla="*/ 19050 h 525781"/>
              <a:gd name="connsiteX135" fmla="*/ 277325 w 410821"/>
              <a:gd name="connsiteY135" fmla="*/ 14287 h 525781"/>
              <a:gd name="connsiteX136" fmla="*/ 132545 w 410821"/>
              <a:gd name="connsiteY136" fmla="*/ 14287 h 525781"/>
              <a:gd name="connsiteX137" fmla="*/ 144927 w 410821"/>
              <a:gd name="connsiteY137" fmla="*/ 19050 h 525781"/>
              <a:gd name="connsiteX138" fmla="*/ 158262 w 410821"/>
              <a:gd name="connsiteY138" fmla="*/ 49530 h 525781"/>
              <a:gd name="connsiteX139" fmla="*/ 153500 w 410821"/>
              <a:gd name="connsiteY139" fmla="*/ 61912 h 525781"/>
              <a:gd name="connsiteX140" fmla="*/ 149690 w 410821"/>
              <a:gd name="connsiteY140" fmla="*/ 62865 h 525781"/>
              <a:gd name="connsiteX141" fmla="*/ 141117 w 410821"/>
              <a:gd name="connsiteY141" fmla="*/ 57150 h 525781"/>
              <a:gd name="connsiteX142" fmla="*/ 127782 w 410821"/>
              <a:gd name="connsiteY142" fmla="*/ 26670 h 525781"/>
              <a:gd name="connsiteX143" fmla="*/ 132545 w 410821"/>
              <a:gd name="connsiteY143" fmla="*/ 14287 h 525781"/>
              <a:gd name="connsiteX144" fmla="*/ 204935 w 410821"/>
              <a:gd name="connsiteY144" fmla="*/ 0 h 525781"/>
              <a:gd name="connsiteX145" fmla="*/ 214460 w 410821"/>
              <a:gd name="connsiteY145" fmla="*/ 9525 h 525781"/>
              <a:gd name="connsiteX146" fmla="*/ 214460 w 410821"/>
              <a:gd name="connsiteY146" fmla="*/ 47625 h 525781"/>
              <a:gd name="connsiteX147" fmla="*/ 204935 w 410821"/>
              <a:gd name="connsiteY147" fmla="*/ 57150 h 525781"/>
              <a:gd name="connsiteX148" fmla="*/ 195410 w 410821"/>
              <a:gd name="connsiteY148" fmla="*/ 47625 h 525781"/>
              <a:gd name="connsiteX149" fmla="*/ 195410 w 410821"/>
              <a:gd name="connsiteY149" fmla="*/ 9525 h 525781"/>
              <a:gd name="connsiteX150" fmla="*/ 204935 w 410821"/>
              <a:gd name="connsiteY150" fmla="*/ 0 h 52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410821" h="525781">
                <a:moveTo>
                  <a:pt x="216365" y="492435"/>
                </a:moveTo>
                <a:lnTo>
                  <a:pt x="206840" y="494348"/>
                </a:lnTo>
                <a:lnTo>
                  <a:pt x="201125" y="494348"/>
                </a:lnTo>
                <a:lnTo>
                  <a:pt x="195410" y="493190"/>
                </a:lnTo>
                <a:lnTo>
                  <a:pt x="195410" y="497206"/>
                </a:lnTo>
                <a:cubicBezTo>
                  <a:pt x="195410" y="501968"/>
                  <a:pt x="200173" y="506731"/>
                  <a:pt x="205888" y="506731"/>
                </a:cubicBezTo>
                <a:cubicBezTo>
                  <a:pt x="211603" y="506731"/>
                  <a:pt x="216365" y="502920"/>
                  <a:pt x="216365" y="497206"/>
                </a:cubicBezTo>
                <a:close/>
                <a:moveTo>
                  <a:pt x="144927" y="426720"/>
                </a:moveTo>
                <a:lnTo>
                  <a:pt x="144927" y="427673"/>
                </a:lnTo>
                <a:cubicBezTo>
                  <a:pt x="149690" y="454343"/>
                  <a:pt x="172550" y="474345"/>
                  <a:pt x="201125" y="474345"/>
                </a:cubicBezTo>
                <a:lnTo>
                  <a:pt x="206840" y="474345"/>
                </a:lnTo>
                <a:cubicBezTo>
                  <a:pt x="222080" y="474345"/>
                  <a:pt x="236367" y="468630"/>
                  <a:pt x="247798" y="457200"/>
                </a:cubicBezTo>
                <a:cubicBezTo>
                  <a:pt x="256370" y="448627"/>
                  <a:pt x="261133" y="438150"/>
                  <a:pt x="263038" y="426720"/>
                </a:cubicBezTo>
                <a:close/>
                <a:moveTo>
                  <a:pt x="124925" y="409575"/>
                </a:moveTo>
                <a:lnTo>
                  <a:pt x="283040" y="409575"/>
                </a:lnTo>
                <a:lnTo>
                  <a:pt x="283040" y="419100"/>
                </a:lnTo>
                <a:cubicBezTo>
                  <a:pt x="283040" y="439102"/>
                  <a:pt x="275420" y="458152"/>
                  <a:pt x="261133" y="472440"/>
                </a:cubicBezTo>
                <a:cubicBezTo>
                  <a:pt x="253989" y="479108"/>
                  <a:pt x="245655" y="484585"/>
                  <a:pt x="236487" y="488395"/>
                </a:cubicBezTo>
                <a:lnTo>
                  <a:pt x="233810" y="488932"/>
                </a:lnTo>
                <a:lnTo>
                  <a:pt x="235415" y="490538"/>
                </a:lnTo>
                <a:lnTo>
                  <a:pt x="235415" y="497206"/>
                </a:lnTo>
                <a:cubicBezTo>
                  <a:pt x="235415" y="513398"/>
                  <a:pt x="222080" y="525781"/>
                  <a:pt x="205888" y="525781"/>
                </a:cubicBezTo>
                <a:cubicBezTo>
                  <a:pt x="189695" y="525781"/>
                  <a:pt x="176360" y="513398"/>
                  <a:pt x="176360" y="497206"/>
                </a:cubicBezTo>
                <a:lnTo>
                  <a:pt x="176360" y="490538"/>
                </a:lnTo>
                <a:lnTo>
                  <a:pt x="177367" y="489532"/>
                </a:lnTo>
                <a:lnTo>
                  <a:pt x="171538" y="488350"/>
                </a:lnTo>
                <a:cubicBezTo>
                  <a:pt x="144213" y="476786"/>
                  <a:pt x="124925" y="449818"/>
                  <a:pt x="124925" y="419100"/>
                </a:cubicBezTo>
                <a:close/>
                <a:moveTo>
                  <a:pt x="134450" y="381000"/>
                </a:moveTo>
                <a:lnTo>
                  <a:pt x="280183" y="381000"/>
                </a:lnTo>
                <a:cubicBezTo>
                  <a:pt x="285898" y="381000"/>
                  <a:pt x="289708" y="384810"/>
                  <a:pt x="289708" y="390525"/>
                </a:cubicBezTo>
                <a:cubicBezTo>
                  <a:pt x="289708" y="396240"/>
                  <a:pt x="285898" y="400050"/>
                  <a:pt x="280183" y="400050"/>
                </a:cubicBezTo>
                <a:lnTo>
                  <a:pt x="134450" y="400050"/>
                </a:lnTo>
                <a:cubicBezTo>
                  <a:pt x="128735" y="400050"/>
                  <a:pt x="124925" y="396240"/>
                  <a:pt x="124925" y="390525"/>
                </a:cubicBezTo>
                <a:cubicBezTo>
                  <a:pt x="124925" y="384810"/>
                  <a:pt x="128735" y="381000"/>
                  <a:pt x="134450" y="381000"/>
                </a:cubicBezTo>
                <a:close/>
                <a:moveTo>
                  <a:pt x="369717" y="234315"/>
                </a:moveTo>
                <a:lnTo>
                  <a:pt x="402102" y="240030"/>
                </a:lnTo>
                <a:cubicBezTo>
                  <a:pt x="406864" y="240982"/>
                  <a:pt x="410674" y="245745"/>
                  <a:pt x="409722" y="251460"/>
                </a:cubicBezTo>
                <a:cubicBezTo>
                  <a:pt x="408769" y="256222"/>
                  <a:pt x="404959" y="259080"/>
                  <a:pt x="400197" y="259080"/>
                </a:cubicBezTo>
                <a:cubicBezTo>
                  <a:pt x="399244" y="259080"/>
                  <a:pt x="399244" y="259080"/>
                  <a:pt x="398292" y="259080"/>
                </a:cubicBezTo>
                <a:lnTo>
                  <a:pt x="365907" y="253365"/>
                </a:lnTo>
                <a:cubicBezTo>
                  <a:pt x="361144" y="252412"/>
                  <a:pt x="357334" y="247650"/>
                  <a:pt x="358287" y="241935"/>
                </a:cubicBezTo>
                <a:cubicBezTo>
                  <a:pt x="359239" y="237172"/>
                  <a:pt x="364002" y="233362"/>
                  <a:pt x="369717" y="234315"/>
                </a:cubicBezTo>
                <a:close/>
                <a:moveTo>
                  <a:pt x="40152" y="234315"/>
                </a:moveTo>
                <a:cubicBezTo>
                  <a:pt x="44914" y="233362"/>
                  <a:pt x="50629" y="237172"/>
                  <a:pt x="51582" y="241935"/>
                </a:cubicBezTo>
                <a:cubicBezTo>
                  <a:pt x="52534" y="246697"/>
                  <a:pt x="48724" y="252412"/>
                  <a:pt x="43962" y="253365"/>
                </a:cubicBezTo>
                <a:lnTo>
                  <a:pt x="11577" y="259080"/>
                </a:lnTo>
                <a:cubicBezTo>
                  <a:pt x="10624" y="259080"/>
                  <a:pt x="10624" y="259080"/>
                  <a:pt x="9672" y="259080"/>
                </a:cubicBezTo>
                <a:cubicBezTo>
                  <a:pt x="4909" y="259080"/>
                  <a:pt x="1099" y="256222"/>
                  <a:pt x="147" y="251460"/>
                </a:cubicBezTo>
                <a:cubicBezTo>
                  <a:pt x="-806" y="246697"/>
                  <a:pt x="3004" y="240982"/>
                  <a:pt x="7767" y="240030"/>
                </a:cubicBezTo>
                <a:close/>
                <a:moveTo>
                  <a:pt x="399245" y="168593"/>
                </a:moveTo>
                <a:cubicBezTo>
                  <a:pt x="404007" y="167640"/>
                  <a:pt x="409722" y="171450"/>
                  <a:pt x="410675" y="176213"/>
                </a:cubicBezTo>
                <a:cubicBezTo>
                  <a:pt x="411627" y="180975"/>
                  <a:pt x="407817" y="186690"/>
                  <a:pt x="403055" y="187643"/>
                </a:cubicBezTo>
                <a:lnTo>
                  <a:pt x="370670" y="193358"/>
                </a:lnTo>
                <a:cubicBezTo>
                  <a:pt x="369717" y="193358"/>
                  <a:pt x="369717" y="193358"/>
                  <a:pt x="368765" y="193358"/>
                </a:cubicBezTo>
                <a:cubicBezTo>
                  <a:pt x="364002" y="193358"/>
                  <a:pt x="360192" y="190500"/>
                  <a:pt x="359240" y="185738"/>
                </a:cubicBezTo>
                <a:cubicBezTo>
                  <a:pt x="358287" y="180975"/>
                  <a:pt x="362097" y="175260"/>
                  <a:pt x="366860" y="174308"/>
                </a:cubicBezTo>
                <a:close/>
                <a:moveTo>
                  <a:pt x="11577" y="167640"/>
                </a:moveTo>
                <a:lnTo>
                  <a:pt x="43962" y="173355"/>
                </a:lnTo>
                <a:cubicBezTo>
                  <a:pt x="48724" y="174307"/>
                  <a:pt x="52534" y="179070"/>
                  <a:pt x="51582" y="184785"/>
                </a:cubicBezTo>
                <a:cubicBezTo>
                  <a:pt x="50629" y="189547"/>
                  <a:pt x="46819" y="193357"/>
                  <a:pt x="42057" y="193357"/>
                </a:cubicBezTo>
                <a:cubicBezTo>
                  <a:pt x="41104" y="193357"/>
                  <a:pt x="41104" y="193357"/>
                  <a:pt x="40152" y="193357"/>
                </a:cubicBezTo>
                <a:lnTo>
                  <a:pt x="7767" y="187642"/>
                </a:lnTo>
                <a:cubicBezTo>
                  <a:pt x="3004" y="185737"/>
                  <a:pt x="-806" y="180975"/>
                  <a:pt x="147" y="175260"/>
                </a:cubicBezTo>
                <a:cubicBezTo>
                  <a:pt x="1099" y="170497"/>
                  <a:pt x="5862" y="166687"/>
                  <a:pt x="11577" y="167640"/>
                </a:cubicBezTo>
                <a:close/>
                <a:moveTo>
                  <a:pt x="198267" y="109538"/>
                </a:moveTo>
                <a:cubicBezTo>
                  <a:pt x="199219" y="109538"/>
                  <a:pt x="200172" y="109538"/>
                  <a:pt x="201125" y="109538"/>
                </a:cubicBezTo>
                <a:cubicBezTo>
                  <a:pt x="203029" y="109538"/>
                  <a:pt x="203982" y="109538"/>
                  <a:pt x="205887" y="109538"/>
                </a:cubicBezTo>
                <a:cubicBezTo>
                  <a:pt x="231604" y="109538"/>
                  <a:pt x="255417" y="119063"/>
                  <a:pt x="274467" y="136208"/>
                </a:cubicBezTo>
                <a:cubicBezTo>
                  <a:pt x="278277" y="140018"/>
                  <a:pt x="278277" y="145733"/>
                  <a:pt x="275420" y="149543"/>
                </a:cubicBezTo>
                <a:cubicBezTo>
                  <a:pt x="271610" y="153353"/>
                  <a:pt x="265895" y="153353"/>
                  <a:pt x="262085" y="150496"/>
                </a:cubicBezTo>
                <a:cubicBezTo>
                  <a:pt x="246845" y="136208"/>
                  <a:pt x="227794" y="128588"/>
                  <a:pt x="206840" y="128588"/>
                </a:cubicBezTo>
                <a:cubicBezTo>
                  <a:pt x="205887" y="128588"/>
                  <a:pt x="204935" y="128588"/>
                  <a:pt x="203982" y="128588"/>
                </a:cubicBezTo>
                <a:cubicBezTo>
                  <a:pt x="203029" y="128588"/>
                  <a:pt x="201125" y="128588"/>
                  <a:pt x="200172" y="128588"/>
                </a:cubicBezTo>
                <a:cubicBezTo>
                  <a:pt x="160167" y="131446"/>
                  <a:pt x="125877" y="165735"/>
                  <a:pt x="123019" y="208598"/>
                </a:cubicBezTo>
                <a:cubicBezTo>
                  <a:pt x="122067" y="213361"/>
                  <a:pt x="117305" y="217170"/>
                  <a:pt x="112542" y="217170"/>
                </a:cubicBezTo>
                <a:cubicBezTo>
                  <a:pt x="106827" y="217170"/>
                  <a:pt x="103017" y="212408"/>
                  <a:pt x="103017" y="206693"/>
                </a:cubicBezTo>
                <a:cubicBezTo>
                  <a:pt x="106827" y="155258"/>
                  <a:pt x="148737" y="113348"/>
                  <a:pt x="198267" y="109538"/>
                </a:cubicBezTo>
                <a:close/>
                <a:moveTo>
                  <a:pt x="374479" y="102870"/>
                </a:moveTo>
                <a:cubicBezTo>
                  <a:pt x="379242" y="100012"/>
                  <a:pt x="384957" y="101917"/>
                  <a:pt x="387814" y="106680"/>
                </a:cubicBezTo>
                <a:cubicBezTo>
                  <a:pt x="390672" y="111442"/>
                  <a:pt x="388767" y="117157"/>
                  <a:pt x="384004" y="120015"/>
                </a:cubicBezTo>
                <a:lnTo>
                  <a:pt x="352572" y="137160"/>
                </a:lnTo>
                <a:cubicBezTo>
                  <a:pt x="350667" y="137160"/>
                  <a:pt x="348762" y="138112"/>
                  <a:pt x="347809" y="138112"/>
                </a:cubicBezTo>
                <a:cubicBezTo>
                  <a:pt x="343999" y="138112"/>
                  <a:pt x="341142" y="136207"/>
                  <a:pt x="339237" y="133350"/>
                </a:cubicBezTo>
                <a:cubicBezTo>
                  <a:pt x="336379" y="128587"/>
                  <a:pt x="338284" y="122872"/>
                  <a:pt x="343047" y="120015"/>
                </a:cubicBezTo>
                <a:close/>
                <a:moveTo>
                  <a:pt x="37295" y="102870"/>
                </a:moveTo>
                <a:lnTo>
                  <a:pt x="68727" y="120015"/>
                </a:lnTo>
                <a:cubicBezTo>
                  <a:pt x="73490" y="122872"/>
                  <a:pt x="75395" y="128587"/>
                  <a:pt x="72537" y="133350"/>
                </a:cubicBezTo>
                <a:cubicBezTo>
                  <a:pt x="70632" y="136207"/>
                  <a:pt x="66822" y="138112"/>
                  <a:pt x="63965" y="138112"/>
                </a:cubicBezTo>
                <a:cubicBezTo>
                  <a:pt x="62060" y="138112"/>
                  <a:pt x="61107" y="138112"/>
                  <a:pt x="59202" y="137160"/>
                </a:cubicBezTo>
                <a:lnTo>
                  <a:pt x="27770" y="120015"/>
                </a:lnTo>
                <a:cubicBezTo>
                  <a:pt x="23007" y="117157"/>
                  <a:pt x="21102" y="111442"/>
                  <a:pt x="23960" y="106680"/>
                </a:cubicBezTo>
                <a:cubicBezTo>
                  <a:pt x="26817" y="101917"/>
                  <a:pt x="32532" y="100012"/>
                  <a:pt x="37295" y="102870"/>
                </a:cubicBezTo>
                <a:close/>
                <a:moveTo>
                  <a:pt x="194457" y="92393"/>
                </a:moveTo>
                <a:cubicBezTo>
                  <a:pt x="133497" y="96203"/>
                  <a:pt x="83967" y="143828"/>
                  <a:pt x="79204" y="203835"/>
                </a:cubicBezTo>
                <a:cubicBezTo>
                  <a:pt x="76347" y="240030"/>
                  <a:pt x="88729" y="275273"/>
                  <a:pt x="114447" y="300038"/>
                </a:cubicBezTo>
                <a:cubicBezTo>
                  <a:pt x="129687" y="315278"/>
                  <a:pt x="138259" y="333375"/>
                  <a:pt x="140164" y="353378"/>
                </a:cubicBezTo>
                <a:lnTo>
                  <a:pt x="266847" y="353378"/>
                </a:lnTo>
                <a:cubicBezTo>
                  <a:pt x="268752" y="333375"/>
                  <a:pt x="278277" y="315278"/>
                  <a:pt x="291612" y="301943"/>
                </a:cubicBezTo>
                <a:cubicBezTo>
                  <a:pt x="315424" y="278130"/>
                  <a:pt x="328759" y="247650"/>
                  <a:pt x="328759" y="214313"/>
                </a:cubicBezTo>
                <a:cubicBezTo>
                  <a:pt x="328759" y="180023"/>
                  <a:pt x="315424" y="148590"/>
                  <a:pt x="289707" y="125730"/>
                </a:cubicBezTo>
                <a:cubicBezTo>
                  <a:pt x="263989" y="101918"/>
                  <a:pt x="229699" y="89535"/>
                  <a:pt x="194457" y="92393"/>
                </a:cubicBezTo>
                <a:close/>
                <a:moveTo>
                  <a:pt x="193504" y="73343"/>
                </a:moveTo>
                <a:cubicBezTo>
                  <a:pt x="234462" y="70485"/>
                  <a:pt x="273514" y="83820"/>
                  <a:pt x="303042" y="112395"/>
                </a:cubicBezTo>
                <a:cubicBezTo>
                  <a:pt x="331617" y="139065"/>
                  <a:pt x="347809" y="176213"/>
                  <a:pt x="347809" y="215265"/>
                </a:cubicBezTo>
                <a:cubicBezTo>
                  <a:pt x="347809" y="253365"/>
                  <a:pt x="332569" y="288608"/>
                  <a:pt x="304947" y="316230"/>
                </a:cubicBezTo>
                <a:cubicBezTo>
                  <a:pt x="292564" y="328613"/>
                  <a:pt x="284944" y="345758"/>
                  <a:pt x="284944" y="363855"/>
                </a:cubicBezTo>
                <a:lnTo>
                  <a:pt x="284944" y="373380"/>
                </a:lnTo>
                <a:lnTo>
                  <a:pt x="276372" y="372428"/>
                </a:lnTo>
                <a:lnTo>
                  <a:pt x="122067" y="372428"/>
                </a:lnTo>
                <a:lnTo>
                  <a:pt x="122067" y="362903"/>
                </a:lnTo>
                <a:cubicBezTo>
                  <a:pt x="122067" y="344805"/>
                  <a:pt x="114447" y="327660"/>
                  <a:pt x="101112" y="314325"/>
                </a:cubicBezTo>
                <a:cubicBezTo>
                  <a:pt x="71584" y="284798"/>
                  <a:pt x="56344" y="244793"/>
                  <a:pt x="60154" y="202883"/>
                </a:cubicBezTo>
                <a:cubicBezTo>
                  <a:pt x="65869" y="134303"/>
                  <a:pt x="123972" y="78105"/>
                  <a:pt x="193504" y="73343"/>
                </a:cubicBezTo>
                <a:close/>
                <a:moveTo>
                  <a:pt x="328760" y="53340"/>
                </a:moveTo>
                <a:cubicBezTo>
                  <a:pt x="332570" y="49529"/>
                  <a:pt x="338285" y="49529"/>
                  <a:pt x="342095" y="53340"/>
                </a:cubicBezTo>
                <a:cubicBezTo>
                  <a:pt x="345905" y="57150"/>
                  <a:pt x="345905" y="62865"/>
                  <a:pt x="342095" y="66675"/>
                </a:cubicBezTo>
                <a:lnTo>
                  <a:pt x="318283" y="91440"/>
                </a:lnTo>
                <a:cubicBezTo>
                  <a:pt x="316378" y="93345"/>
                  <a:pt x="313520" y="94297"/>
                  <a:pt x="311615" y="94297"/>
                </a:cubicBezTo>
                <a:cubicBezTo>
                  <a:pt x="309710" y="94297"/>
                  <a:pt x="306853" y="93345"/>
                  <a:pt x="304947" y="91440"/>
                </a:cubicBezTo>
                <a:cubicBezTo>
                  <a:pt x="301138" y="87630"/>
                  <a:pt x="301138" y="81915"/>
                  <a:pt x="304947" y="78105"/>
                </a:cubicBezTo>
                <a:close/>
                <a:moveTo>
                  <a:pt x="69680" y="52387"/>
                </a:moveTo>
                <a:cubicBezTo>
                  <a:pt x="73490" y="48577"/>
                  <a:pt x="80157" y="49530"/>
                  <a:pt x="83015" y="53340"/>
                </a:cubicBezTo>
                <a:lnTo>
                  <a:pt x="104922" y="79057"/>
                </a:lnTo>
                <a:cubicBezTo>
                  <a:pt x="108732" y="82867"/>
                  <a:pt x="107780" y="89535"/>
                  <a:pt x="103970" y="92392"/>
                </a:cubicBezTo>
                <a:cubicBezTo>
                  <a:pt x="102065" y="93345"/>
                  <a:pt x="99207" y="94297"/>
                  <a:pt x="97302" y="94297"/>
                </a:cubicBezTo>
                <a:cubicBezTo>
                  <a:pt x="94445" y="94297"/>
                  <a:pt x="91587" y="93345"/>
                  <a:pt x="89682" y="90487"/>
                </a:cubicBezTo>
                <a:lnTo>
                  <a:pt x="68727" y="65722"/>
                </a:lnTo>
                <a:cubicBezTo>
                  <a:pt x="64917" y="61912"/>
                  <a:pt x="65870" y="56197"/>
                  <a:pt x="69680" y="52387"/>
                </a:cubicBezTo>
                <a:close/>
                <a:moveTo>
                  <a:pt x="277325" y="14287"/>
                </a:moveTo>
                <a:cubicBezTo>
                  <a:pt x="282087" y="16192"/>
                  <a:pt x="283992" y="21907"/>
                  <a:pt x="282087" y="26670"/>
                </a:cubicBezTo>
                <a:lnTo>
                  <a:pt x="268752" y="57150"/>
                </a:lnTo>
                <a:cubicBezTo>
                  <a:pt x="267800" y="60960"/>
                  <a:pt x="263990" y="62865"/>
                  <a:pt x="260179" y="62865"/>
                </a:cubicBezTo>
                <a:cubicBezTo>
                  <a:pt x="259227" y="62865"/>
                  <a:pt x="257322" y="62865"/>
                  <a:pt x="256369" y="61912"/>
                </a:cubicBezTo>
                <a:cubicBezTo>
                  <a:pt x="251607" y="60007"/>
                  <a:pt x="249702" y="54292"/>
                  <a:pt x="251607" y="49530"/>
                </a:cubicBezTo>
                <a:lnTo>
                  <a:pt x="264942" y="19050"/>
                </a:lnTo>
                <a:cubicBezTo>
                  <a:pt x="266847" y="14287"/>
                  <a:pt x="272562" y="12382"/>
                  <a:pt x="277325" y="14287"/>
                </a:cubicBezTo>
                <a:close/>
                <a:moveTo>
                  <a:pt x="132545" y="14287"/>
                </a:moveTo>
                <a:cubicBezTo>
                  <a:pt x="137307" y="12382"/>
                  <a:pt x="143022" y="14287"/>
                  <a:pt x="144927" y="19050"/>
                </a:cubicBezTo>
                <a:lnTo>
                  <a:pt x="158262" y="49530"/>
                </a:lnTo>
                <a:cubicBezTo>
                  <a:pt x="160167" y="54292"/>
                  <a:pt x="158262" y="60007"/>
                  <a:pt x="153500" y="61912"/>
                </a:cubicBezTo>
                <a:cubicBezTo>
                  <a:pt x="152547" y="62865"/>
                  <a:pt x="150642" y="62865"/>
                  <a:pt x="149690" y="62865"/>
                </a:cubicBezTo>
                <a:cubicBezTo>
                  <a:pt x="145880" y="62865"/>
                  <a:pt x="143022" y="60960"/>
                  <a:pt x="141117" y="57150"/>
                </a:cubicBezTo>
                <a:lnTo>
                  <a:pt x="127782" y="26670"/>
                </a:lnTo>
                <a:cubicBezTo>
                  <a:pt x="125877" y="21907"/>
                  <a:pt x="127782" y="16192"/>
                  <a:pt x="132545" y="14287"/>
                </a:cubicBezTo>
                <a:close/>
                <a:moveTo>
                  <a:pt x="204935" y="0"/>
                </a:moveTo>
                <a:cubicBezTo>
                  <a:pt x="210650" y="0"/>
                  <a:pt x="214460" y="3810"/>
                  <a:pt x="214460" y="9525"/>
                </a:cubicBezTo>
                <a:lnTo>
                  <a:pt x="214460" y="47625"/>
                </a:lnTo>
                <a:cubicBezTo>
                  <a:pt x="214460" y="53340"/>
                  <a:pt x="209698" y="57150"/>
                  <a:pt x="204935" y="57150"/>
                </a:cubicBezTo>
                <a:cubicBezTo>
                  <a:pt x="199220" y="57150"/>
                  <a:pt x="195410" y="53340"/>
                  <a:pt x="195410" y="47625"/>
                </a:cubicBezTo>
                <a:lnTo>
                  <a:pt x="195410" y="9525"/>
                </a:lnTo>
                <a:cubicBezTo>
                  <a:pt x="195410" y="3810"/>
                  <a:pt x="199220" y="0"/>
                  <a:pt x="204935" y="0"/>
                </a:cubicBezTo>
                <a:close/>
              </a:path>
            </a:pathLst>
          </a:custGeom>
          <a:solidFill>
            <a:schemeClr val="accent3"/>
          </a:solidFill>
          <a:ln w="9525" cap="flat">
            <a:noFill/>
            <a:prstDash val="solid"/>
            <a:miter/>
          </a:ln>
        </p:spPr>
        <p:txBody>
          <a:bodyPr lIns="0" tIns="0" rIns="0" bIns="0" rtlCol="0" anchor="ctr"/>
          <a:lstStyle/>
          <a:p>
            <a:endParaRPr lang="en-US"/>
          </a:p>
        </p:txBody>
      </p:sp>
      <p:sp>
        <p:nvSpPr>
          <p:cNvPr id="20" name="ICON">
            <a:extLst>
              <a:ext uri="{FF2B5EF4-FFF2-40B4-BE49-F238E27FC236}">
                <a16:creationId xmlns:a16="http://schemas.microsoft.com/office/drawing/2014/main" id="{2A6B0E1F-FF96-4732-DCFB-111415CA793E}"/>
              </a:ext>
            </a:extLst>
          </p:cNvPr>
          <p:cNvSpPr>
            <a:spLocks noChangeAspect="1"/>
          </p:cNvSpPr>
          <p:nvPr/>
        </p:nvSpPr>
        <p:spPr bwMode="gray">
          <a:xfrm>
            <a:off x="4800945" y="3957182"/>
            <a:ext cx="421931" cy="540000"/>
          </a:xfrm>
          <a:custGeom>
            <a:avLst/>
            <a:gdLst>
              <a:gd name="connsiteX0" fmla="*/ 216365 w 410821"/>
              <a:gd name="connsiteY0" fmla="*/ 492435 h 525781"/>
              <a:gd name="connsiteX1" fmla="*/ 206840 w 410821"/>
              <a:gd name="connsiteY1" fmla="*/ 494348 h 525781"/>
              <a:gd name="connsiteX2" fmla="*/ 201125 w 410821"/>
              <a:gd name="connsiteY2" fmla="*/ 494348 h 525781"/>
              <a:gd name="connsiteX3" fmla="*/ 195410 w 410821"/>
              <a:gd name="connsiteY3" fmla="*/ 493190 h 525781"/>
              <a:gd name="connsiteX4" fmla="*/ 195410 w 410821"/>
              <a:gd name="connsiteY4" fmla="*/ 497206 h 525781"/>
              <a:gd name="connsiteX5" fmla="*/ 205888 w 410821"/>
              <a:gd name="connsiteY5" fmla="*/ 506731 h 525781"/>
              <a:gd name="connsiteX6" fmla="*/ 216365 w 410821"/>
              <a:gd name="connsiteY6" fmla="*/ 497206 h 525781"/>
              <a:gd name="connsiteX7" fmla="*/ 144927 w 410821"/>
              <a:gd name="connsiteY7" fmla="*/ 426720 h 525781"/>
              <a:gd name="connsiteX8" fmla="*/ 144927 w 410821"/>
              <a:gd name="connsiteY8" fmla="*/ 427673 h 525781"/>
              <a:gd name="connsiteX9" fmla="*/ 201125 w 410821"/>
              <a:gd name="connsiteY9" fmla="*/ 474345 h 525781"/>
              <a:gd name="connsiteX10" fmla="*/ 206840 w 410821"/>
              <a:gd name="connsiteY10" fmla="*/ 474345 h 525781"/>
              <a:gd name="connsiteX11" fmla="*/ 247798 w 410821"/>
              <a:gd name="connsiteY11" fmla="*/ 457200 h 525781"/>
              <a:gd name="connsiteX12" fmla="*/ 263038 w 410821"/>
              <a:gd name="connsiteY12" fmla="*/ 426720 h 525781"/>
              <a:gd name="connsiteX13" fmla="*/ 124925 w 410821"/>
              <a:gd name="connsiteY13" fmla="*/ 409575 h 525781"/>
              <a:gd name="connsiteX14" fmla="*/ 283040 w 410821"/>
              <a:gd name="connsiteY14" fmla="*/ 409575 h 525781"/>
              <a:gd name="connsiteX15" fmla="*/ 283040 w 410821"/>
              <a:gd name="connsiteY15" fmla="*/ 419100 h 525781"/>
              <a:gd name="connsiteX16" fmla="*/ 261133 w 410821"/>
              <a:gd name="connsiteY16" fmla="*/ 472440 h 525781"/>
              <a:gd name="connsiteX17" fmla="*/ 236487 w 410821"/>
              <a:gd name="connsiteY17" fmla="*/ 488395 h 525781"/>
              <a:gd name="connsiteX18" fmla="*/ 233810 w 410821"/>
              <a:gd name="connsiteY18" fmla="*/ 488932 h 525781"/>
              <a:gd name="connsiteX19" fmla="*/ 235415 w 410821"/>
              <a:gd name="connsiteY19" fmla="*/ 490538 h 525781"/>
              <a:gd name="connsiteX20" fmla="*/ 235415 w 410821"/>
              <a:gd name="connsiteY20" fmla="*/ 497206 h 525781"/>
              <a:gd name="connsiteX21" fmla="*/ 205888 w 410821"/>
              <a:gd name="connsiteY21" fmla="*/ 525781 h 525781"/>
              <a:gd name="connsiteX22" fmla="*/ 176360 w 410821"/>
              <a:gd name="connsiteY22" fmla="*/ 497206 h 525781"/>
              <a:gd name="connsiteX23" fmla="*/ 176360 w 410821"/>
              <a:gd name="connsiteY23" fmla="*/ 490538 h 525781"/>
              <a:gd name="connsiteX24" fmla="*/ 177367 w 410821"/>
              <a:gd name="connsiteY24" fmla="*/ 489532 h 525781"/>
              <a:gd name="connsiteX25" fmla="*/ 171538 w 410821"/>
              <a:gd name="connsiteY25" fmla="*/ 488350 h 525781"/>
              <a:gd name="connsiteX26" fmla="*/ 124925 w 410821"/>
              <a:gd name="connsiteY26" fmla="*/ 419100 h 525781"/>
              <a:gd name="connsiteX27" fmla="*/ 134450 w 410821"/>
              <a:gd name="connsiteY27" fmla="*/ 381000 h 525781"/>
              <a:gd name="connsiteX28" fmla="*/ 280183 w 410821"/>
              <a:gd name="connsiteY28" fmla="*/ 381000 h 525781"/>
              <a:gd name="connsiteX29" fmla="*/ 289708 w 410821"/>
              <a:gd name="connsiteY29" fmla="*/ 390525 h 525781"/>
              <a:gd name="connsiteX30" fmla="*/ 280183 w 410821"/>
              <a:gd name="connsiteY30" fmla="*/ 400050 h 525781"/>
              <a:gd name="connsiteX31" fmla="*/ 134450 w 410821"/>
              <a:gd name="connsiteY31" fmla="*/ 400050 h 525781"/>
              <a:gd name="connsiteX32" fmla="*/ 124925 w 410821"/>
              <a:gd name="connsiteY32" fmla="*/ 390525 h 525781"/>
              <a:gd name="connsiteX33" fmla="*/ 134450 w 410821"/>
              <a:gd name="connsiteY33" fmla="*/ 381000 h 525781"/>
              <a:gd name="connsiteX34" fmla="*/ 369717 w 410821"/>
              <a:gd name="connsiteY34" fmla="*/ 234315 h 525781"/>
              <a:gd name="connsiteX35" fmla="*/ 402102 w 410821"/>
              <a:gd name="connsiteY35" fmla="*/ 240030 h 525781"/>
              <a:gd name="connsiteX36" fmla="*/ 409722 w 410821"/>
              <a:gd name="connsiteY36" fmla="*/ 251460 h 525781"/>
              <a:gd name="connsiteX37" fmla="*/ 400197 w 410821"/>
              <a:gd name="connsiteY37" fmla="*/ 259080 h 525781"/>
              <a:gd name="connsiteX38" fmla="*/ 398292 w 410821"/>
              <a:gd name="connsiteY38" fmla="*/ 259080 h 525781"/>
              <a:gd name="connsiteX39" fmla="*/ 365907 w 410821"/>
              <a:gd name="connsiteY39" fmla="*/ 253365 h 525781"/>
              <a:gd name="connsiteX40" fmla="*/ 358287 w 410821"/>
              <a:gd name="connsiteY40" fmla="*/ 241935 h 525781"/>
              <a:gd name="connsiteX41" fmla="*/ 369717 w 410821"/>
              <a:gd name="connsiteY41" fmla="*/ 234315 h 525781"/>
              <a:gd name="connsiteX42" fmla="*/ 40152 w 410821"/>
              <a:gd name="connsiteY42" fmla="*/ 234315 h 525781"/>
              <a:gd name="connsiteX43" fmla="*/ 51582 w 410821"/>
              <a:gd name="connsiteY43" fmla="*/ 241935 h 525781"/>
              <a:gd name="connsiteX44" fmla="*/ 43962 w 410821"/>
              <a:gd name="connsiteY44" fmla="*/ 253365 h 525781"/>
              <a:gd name="connsiteX45" fmla="*/ 11577 w 410821"/>
              <a:gd name="connsiteY45" fmla="*/ 259080 h 525781"/>
              <a:gd name="connsiteX46" fmla="*/ 9672 w 410821"/>
              <a:gd name="connsiteY46" fmla="*/ 259080 h 525781"/>
              <a:gd name="connsiteX47" fmla="*/ 147 w 410821"/>
              <a:gd name="connsiteY47" fmla="*/ 251460 h 525781"/>
              <a:gd name="connsiteX48" fmla="*/ 7767 w 410821"/>
              <a:gd name="connsiteY48" fmla="*/ 240030 h 525781"/>
              <a:gd name="connsiteX49" fmla="*/ 399245 w 410821"/>
              <a:gd name="connsiteY49" fmla="*/ 168593 h 525781"/>
              <a:gd name="connsiteX50" fmla="*/ 410675 w 410821"/>
              <a:gd name="connsiteY50" fmla="*/ 176213 h 525781"/>
              <a:gd name="connsiteX51" fmla="*/ 403055 w 410821"/>
              <a:gd name="connsiteY51" fmla="*/ 187643 h 525781"/>
              <a:gd name="connsiteX52" fmla="*/ 370670 w 410821"/>
              <a:gd name="connsiteY52" fmla="*/ 193358 h 525781"/>
              <a:gd name="connsiteX53" fmla="*/ 368765 w 410821"/>
              <a:gd name="connsiteY53" fmla="*/ 193358 h 525781"/>
              <a:gd name="connsiteX54" fmla="*/ 359240 w 410821"/>
              <a:gd name="connsiteY54" fmla="*/ 185738 h 525781"/>
              <a:gd name="connsiteX55" fmla="*/ 366860 w 410821"/>
              <a:gd name="connsiteY55" fmla="*/ 174308 h 525781"/>
              <a:gd name="connsiteX56" fmla="*/ 11577 w 410821"/>
              <a:gd name="connsiteY56" fmla="*/ 167640 h 525781"/>
              <a:gd name="connsiteX57" fmla="*/ 43962 w 410821"/>
              <a:gd name="connsiteY57" fmla="*/ 173355 h 525781"/>
              <a:gd name="connsiteX58" fmla="*/ 51582 w 410821"/>
              <a:gd name="connsiteY58" fmla="*/ 184785 h 525781"/>
              <a:gd name="connsiteX59" fmla="*/ 42057 w 410821"/>
              <a:gd name="connsiteY59" fmla="*/ 193357 h 525781"/>
              <a:gd name="connsiteX60" fmla="*/ 40152 w 410821"/>
              <a:gd name="connsiteY60" fmla="*/ 193357 h 525781"/>
              <a:gd name="connsiteX61" fmla="*/ 7767 w 410821"/>
              <a:gd name="connsiteY61" fmla="*/ 187642 h 525781"/>
              <a:gd name="connsiteX62" fmla="*/ 147 w 410821"/>
              <a:gd name="connsiteY62" fmla="*/ 175260 h 525781"/>
              <a:gd name="connsiteX63" fmla="*/ 11577 w 410821"/>
              <a:gd name="connsiteY63" fmla="*/ 167640 h 525781"/>
              <a:gd name="connsiteX64" fmla="*/ 198267 w 410821"/>
              <a:gd name="connsiteY64" fmla="*/ 109538 h 525781"/>
              <a:gd name="connsiteX65" fmla="*/ 201125 w 410821"/>
              <a:gd name="connsiteY65" fmla="*/ 109538 h 525781"/>
              <a:gd name="connsiteX66" fmla="*/ 205887 w 410821"/>
              <a:gd name="connsiteY66" fmla="*/ 109538 h 525781"/>
              <a:gd name="connsiteX67" fmla="*/ 274467 w 410821"/>
              <a:gd name="connsiteY67" fmla="*/ 136208 h 525781"/>
              <a:gd name="connsiteX68" fmla="*/ 275420 w 410821"/>
              <a:gd name="connsiteY68" fmla="*/ 149543 h 525781"/>
              <a:gd name="connsiteX69" fmla="*/ 262085 w 410821"/>
              <a:gd name="connsiteY69" fmla="*/ 150496 h 525781"/>
              <a:gd name="connsiteX70" fmla="*/ 206840 w 410821"/>
              <a:gd name="connsiteY70" fmla="*/ 128588 h 525781"/>
              <a:gd name="connsiteX71" fmla="*/ 203982 w 410821"/>
              <a:gd name="connsiteY71" fmla="*/ 128588 h 525781"/>
              <a:gd name="connsiteX72" fmla="*/ 200172 w 410821"/>
              <a:gd name="connsiteY72" fmla="*/ 128588 h 525781"/>
              <a:gd name="connsiteX73" fmla="*/ 123019 w 410821"/>
              <a:gd name="connsiteY73" fmla="*/ 208598 h 525781"/>
              <a:gd name="connsiteX74" fmla="*/ 112542 w 410821"/>
              <a:gd name="connsiteY74" fmla="*/ 217170 h 525781"/>
              <a:gd name="connsiteX75" fmla="*/ 103017 w 410821"/>
              <a:gd name="connsiteY75" fmla="*/ 206693 h 525781"/>
              <a:gd name="connsiteX76" fmla="*/ 198267 w 410821"/>
              <a:gd name="connsiteY76" fmla="*/ 109538 h 525781"/>
              <a:gd name="connsiteX77" fmla="*/ 374479 w 410821"/>
              <a:gd name="connsiteY77" fmla="*/ 102870 h 525781"/>
              <a:gd name="connsiteX78" fmla="*/ 387814 w 410821"/>
              <a:gd name="connsiteY78" fmla="*/ 106680 h 525781"/>
              <a:gd name="connsiteX79" fmla="*/ 384004 w 410821"/>
              <a:gd name="connsiteY79" fmla="*/ 120015 h 525781"/>
              <a:gd name="connsiteX80" fmla="*/ 352572 w 410821"/>
              <a:gd name="connsiteY80" fmla="*/ 137160 h 525781"/>
              <a:gd name="connsiteX81" fmla="*/ 347809 w 410821"/>
              <a:gd name="connsiteY81" fmla="*/ 138112 h 525781"/>
              <a:gd name="connsiteX82" fmla="*/ 339237 w 410821"/>
              <a:gd name="connsiteY82" fmla="*/ 133350 h 525781"/>
              <a:gd name="connsiteX83" fmla="*/ 343047 w 410821"/>
              <a:gd name="connsiteY83" fmla="*/ 120015 h 525781"/>
              <a:gd name="connsiteX84" fmla="*/ 37295 w 410821"/>
              <a:gd name="connsiteY84" fmla="*/ 102870 h 525781"/>
              <a:gd name="connsiteX85" fmla="*/ 68727 w 410821"/>
              <a:gd name="connsiteY85" fmla="*/ 120015 h 525781"/>
              <a:gd name="connsiteX86" fmla="*/ 72537 w 410821"/>
              <a:gd name="connsiteY86" fmla="*/ 133350 h 525781"/>
              <a:gd name="connsiteX87" fmla="*/ 63965 w 410821"/>
              <a:gd name="connsiteY87" fmla="*/ 138112 h 525781"/>
              <a:gd name="connsiteX88" fmla="*/ 59202 w 410821"/>
              <a:gd name="connsiteY88" fmla="*/ 137160 h 525781"/>
              <a:gd name="connsiteX89" fmla="*/ 27770 w 410821"/>
              <a:gd name="connsiteY89" fmla="*/ 120015 h 525781"/>
              <a:gd name="connsiteX90" fmla="*/ 23960 w 410821"/>
              <a:gd name="connsiteY90" fmla="*/ 106680 h 525781"/>
              <a:gd name="connsiteX91" fmla="*/ 37295 w 410821"/>
              <a:gd name="connsiteY91" fmla="*/ 102870 h 525781"/>
              <a:gd name="connsiteX92" fmla="*/ 194457 w 410821"/>
              <a:gd name="connsiteY92" fmla="*/ 92393 h 525781"/>
              <a:gd name="connsiteX93" fmla="*/ 79204 w 410821"/>
              <a:gd name="connsiteY93" fmla="*/ 203835 h 525781"/>
              <a:gd name="connsiteX94" fmla="*/ 114447 w 410821"/>
              <a:gd name="connsiteY94" fmla="*/ 300038 h 525781"/>
              <a:gd name="connsiteX95" fmla="*/ 140164 w 410821"/>
              <a:gd name="connsiteY95" fmla="*/ 353378 h 525781"/>
              <a:gd name="connsiteX96" fmla="*/ 266847 w 410821"/>
              <a:gd name="connsiteY96" fmla="*/ 353378 h 525781"/>
              <a:gd name="connsiteX97" fmla="*/ 291612 w 410821"/>
              <a:gd name="connsiteY97" fmla="*/ 301943 h 525781"/>
              <a:gd name="connsiteX98" fmla="*/ 328759 w 410821"/>
              <a:gd name="connsiteY98" fmla="*/ 214313 h 525781"/>
              <a:gd name="connsiteX99" fmla="*/ 289707 w 410821"/>
              <a:gd name="connsiteY99" fmla="*/ 125730 h 525781"/>
              <a:gd name="connsiteX100" fmla="*/ 194457 w 410821"/>
              <a:gd name="connsiteY100" fmla="*/ 92393 h 525781"/>
              <a:gd name="connsiteX101" fmla="*/ 193504 w 410821"/>
              <a:gd name="connsiteY101" fmla="*/ 73343 h 525781"/>
              <a:gd name="connsiteX102" fmla="*/ 303042 w 410821"/>
              <a:gd name="connsiteY102" fmla="*/ 112395 h 525781"/>
              <a:gd name="connsiteX103" fmla="*/ 347809 w 410821"/>
              <a:gd name="connsiteY103" fmla="*/ 215265 h 525781"/>
              <a:gd name="connsiteX104" fmla="*/ 304947 w 410821"/>
              <a:gd name="connsiteY104" fmla="*/ 316230 h 525781"/>
              <a:gd name="connsiteX105" fmla="*/ 284944 w 410821"/>
              <a:gd name="connsiteY105" fmla="*/ 363855 h 525781"/>
              <a:gd name="connsiteX106" fmla="*/ 284944 w 410821"/>
              <a:gd name="connsiteY106" fmla="*/ 373380 h 525781"/>
              <a:gd name="connsiteX107" fmla="*/ 276372 w 410821"/>
              <a:gd name="connsiteY107" fmla="*/ 372428 h 525781"/>
              <a:gd name="connsiteX108" fmla="*/ 122067 w 410821"/>
              <a:gd name="connsiteY108" fmla="*/ 372428 h 525781"/>
              <a:gd name="connsiteX109" fmla="*/ 122067 w 410821"/>
              <a:gd name="connsiteY109" fmla="*/ 362903 h 525781"/>
              <a:gd name="connsiteX110" fmla="*/ 101112 w 410821"/>
              <a:gd name="connsiteY110" fmla="*/ 314325 h 525781"/>
              <a:gd name="connsiteX111" fmla="*/ 60154 w 410821"/>
              <a:gd name="connsiteY111" fmla="*/ 202883 h 525781"/>
              <a:gd name="connsiteX112" fmla="*/ 193504 w 410821"/>
              <a:gd name="connsiteY112" fmla="*/ 73343 h 525781"/>
              <a:gd name="connsiteX113" fmla="*/ 328760 w 410821"/>
              <a:gd name="connsiteY113" fmla="*/ 53340 h 525781"/>
              <a:gd name="connsiteX114" fmla="*/ 342095 w 410821"/>
              <a:gd name="connsiteY114" fmla="*/ 53340 h 525781"/>
              <a:gd name="connsiteX115" fmla="*/ 342095 w 410821"/>
              <a:gd name="connsiteY115" fmla="*/ 66675 h 525781"/>
              <a:gd name="connsiteX116" fmla="*/ 318283 w 410821"/>
              <a:gd name="connsiteY116" fmla="*/ 91440 h 525781"/>
              <a:gd name="connsiteX117" fmla="*/ 311615 w 410821"/>
              <a:gd name="connsiteY117" fmla="*/ 94297 h 525781"/>
              <a:gd name="connsiteX118" fmla="*/ 304947 w 410821"/>
              <a:gd name="connsiteY118" fmla="*/ 91440 h 525781"/>
              <a:gd name="connsiteX119" fmla="*/ 304947 w 410821"/>
              <a:gd name="connsiteY119" fmla="*/ 78105 h 525781"/>
              <a:gd name="connsiteX120" fmla="*/ 69680 w 410821"/>
              <a:gd name="connsiteY120" fmla="*/ 52387 h 525781"/>
              <a:gd name="connsiteX121" fmla="*/ 83015 w 410821"/>
              <a:gd name="connsiteY121" fmla="*/ 53340 h 525781"/>
              <a:gd name="connsiteX122" fmla="*/ 104922 w 410821"/>
              <a:gd name="connsiteY122" fmla="*/ 79057 h 525781"/>
              <a:gd name="connsiteX123" fmla="*/ 103970 w 410821"/>
              <a:gd name="connsiteY123" fmla="*/ 92392 h 525781"/>
              <a:gd name="connsiteX124" fmla="*/ 97302 w 410821"/>
              <a:gd name="connsiteY124" fmla="*/ 94297 h 525781"/>
              <a:gd name="connsiteX125" fmla="*/ 89682 w 410821"/>
              <a:gd name="connsiteY125" fmla="*/ 90487 h 525781"/>
              <a:gd name="connsiteX126" fmla="*/ 68727 w 410821"/>
              <a:gd name="connsiteY126" fmla="*/ 65722 h 525781"/>
              <a:gd name="connsiteX127" fmla="*/ 69680 w 410821"/>
              <a:gd name="connsiteY127" fmla="*/ 52387 h 525781"/>
              <a:gd name="connsiteX128" fmla="*/ 277325 w 410821"/>
              <a:gd name="connsiteY128" fmla="*/ 14287 h 525781"/>
              <a:gd name="connsiteX129" fmla="*/ 282087 w 410821"/>
              <a:gd name="connsiteY129" fmla="*/ 26670 h 525781"/>
              <a:gd name="connsiteX130" fmla="*/ 268752 w 410821"/>
              <a:gd name="connsiteY130" fmla="*/ 57150 h 525781"/>
              <a:gd name="connsiteX131" fmla="*/ 260179 w 410821"/>
              <a:gd name="connsiteY131" fmla="*/ 62865 h 525781"/>
              <a:gd name="connsiteX132" fmla="*/ 256369 w 410821"/>
              <a:gd name="connsiteY132" fmla="*/ 61912 h 525781"/>
              <a:gd name="connsiteX133" fmla="*/ 251607 w 410821"/>
              <a:gd name="connsiteY133" fmla="*/ 49530 h 525781"/>
              <a:gd name="connsiteX134" fmla="*/ 264942 w 410821"/>
              <a:gd name="connsiteY134" fmla="*/ 19050 h 525781"/>
              <a:gd name="connsiteX135" fmla="*/ 277325 w 410821"/>
              <a:gd name="connsiteY135" fmla="*/ 14287 h 525781"/>
              <a:gd name="connsiteX136" fmla="*/ 132545 w 410821"/>
              <a:gd name="connsiteY136" fmla="*/ 14287 h 525781"/>
              <a:gd name="connsiteX137" fmla="*/ 144927 w 410821"/>
              <a:gd name="connsiteY137" fmla="*/ 19050 h 525781"/>
              <a:gd name="connsiteX138" fmla="*/ 158262 w 410821"/>
              <a:gd name="connsiteY138" fmla="*/ 49530 h 525781"/>
              <a:gd name="connsiteX139" fmla="*/ 153500 w 410821"/>
              <a:gd name="connsiteY139" fmla="*/ 61912 h 525781"/>
              <a:gd name="connsiteX140" fmla="*/ 149690 w 410821"/>
              <a:gd name="connsiteY140" fmla="*/ 62865 h 525781"/>
              <a:gd name="connsiteX141" fmla="*/ 141117 w 410821"/>
              <a:gd name="connsiteY141" fmla="*/ 57150 h 525781"/>
              <a:gd name="connsiteX142" fmla="*/ 127782 w 410821"/>
              <a:gd name="connsiteY142" fmla="*/ 26670 h 525781"/>
              <a:gd name="connsiteX143" fmla="*/ 132545 w 410821"/>
              <a:gd name="connsiteY143" fmla="*/ 14287 h 525781"/>
              <a:gd name="connsiteX144" fmla="*/ 204935 w 410821"/>
              <a:gd name="connsiteY144" fmla="*/ 0 h 525781"/>
              <a:gd name="connsiteX145" fmla="*/ 214460 w 410821"/>
              <a:gd name="connsiteY145" fmla="*/ 9525 h 525781"/>
              <a:gd name="connsiteX146" fmla="*/ 214460 w 410821"/>
              <a:gd name="connsiteY146" fmla="*/ 47625 h 525781"/>
              <a:gd name="connsiteX147" fmla="*/ 204935 w 410821"/>
              <a:gd name="connsiteY147" fmla="*/ 57150 h 525781"/>
              <a:gd name="connsiteX148" fmla="*/ 195410 w 410821"/>
              <a:gd name="connsiteY148" fmla="*/ 47625 h 525781"/>
              <a:gd name="connsiteX149" fmla="*/ 195410 w 410821"/>
              <a:gd name="connsiteY149" fmla="*/ 9525 h 525781"/>
              <a:gd name="connsiteX150" fmla="*/ 204935 w 410821"/>
              <a:gd name="connsiteY150" fmla="*/ 0 h 52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410821" h="525781">
                <a:moveTo>
                  <a:pt x="216365" y="492435"/>
                </a:moveTo>
                <a:lnTo>
                  <a:pt x="206840" y="494348"/>
                </a:lnTo>
                <a:lnTo>
                  <a:pt x="201125" y="494348"/>
                </a:lnTo>
                <a:lnTo>
                  <a:pt x="195410" y="493190"/>
                </a:lnTo>
                <a:lnTo>
                  <a:pt x="195410" y="497206"/>
                </a:lnTo>
                <a:cubicBezTo>
                  <a:pt x="195410" y="501968"/>
                  <a:pt x="200173" y="506731"/>
                  <a:pt x="205888" y="506731"/>
                </a:cubicBezTo>
                <a:cubicBezTo>
                  <a:pt x="211603" y="506731"/>
                  <a:pt x="216365" y="502920"/>
                  <a:pt x="216365" y="497206"/>
                </a:cubicBezTo>
                <a:close/>
                <a:moveTo>
                  <a:pt x="144927" y="426720"/>
                </a:moveTo>
                <a:lnTo>
                  <a:pt x="144927" y="427673"/>
                </a:lnTo>
                <a:cubicBezTo>
                  <a:pt x="149690" y="454343"/>
                  <a:pt x="172550" y="474345"/>
                  <a:pt x="201125" y="474345"/>
                </a:cubicBezTo>
                <a:lnTo>
                  <a:pt x="206840" y="474345"/>
                </a:lnTo>
                <a:cubicBezTo>
                  <a:pt x="222080" y="474345"/>
                  <a:pt x="236367" y="468630"/>
                  <a:pt x="247798" y="457200"/>
                </a:cubicBezTo>
                <a:cubicBezTo>
                  <a:pt x="256370" y="448627"/>
                  <a:pt x="261133" y="438150"/>
                  <a:pt x="263038" y="426720"/>
                </a:cubicBezTo>
                <a:close/>
                <a:moveTo>
                  <a:pt x="124925" y="409575"/>
                </a:moveTo>
                <a:lnTo>
                  <a:pt x="283040" y="409575"/>
                </a:lnTo>
                <a:lnTo>
                  <a:pt x="283040" y="419100"/>
                </a:lnTo>
                <a:cubicBezTo>
                  <a:pt x="283040" y="439102"/>
                  <a:pt x="275420" y="458152"/>
                  <a:pt x="261133" y="472440"/>
                </a:cubicBezTo>
                <a:cubicBezTo>
                  <a:pt x="253989" y="479108"/>
                  <a:pt x="245655" y="484585"/>
                  <a:pt x="236487" y="488395"/>
                </a:cubicBezTo>
                <a:lnTo>
                  <a:pt x="233810" y="488932"/>
                </a:lnTo>
                <a:lnTo>
                  <a:pt x="235415" y="490538"/>
                </a:lnTo>
                <a:lnTo>
                  <a:pt x="235415" y="497206"/>
                </a:lnTo>
                <a:cubicBezTo>
                  <a:pt x="235415" y="513398"/>
                  <a:pt x="222080" y="525781"/>
                  <a:pt x="205888" y="525781"/>
                </a:cubicBezTo>
                <a:cubicBezTo>
                  <a:pt x="189695" y="525781"/>
                  <a:pt x="176360" y="513398"/>
                  <a:pt x="176360" y="497206"/>
                </a:cubicBezTo>
                <a:lnTo>
                  <a:pt x="176360" y="490538"/>
                </a:lnTo>
                <a:lnTo>
                  <a:pt x="177367" y="489532"/>
                </a:lnTo>
                <a:lnTo>
                  <a:pt x="171538" y="488350"/>
                </a:lnTo>
                <a:cubicBezTo>
                  <a:pt x="144213" y="476786"/>
                  <a:pt x="124925" y="449818"/>
                  <a:pt x="124925" y="419100"/>
                </a:cubicBezTo>
                <a:close/>
                <a:moveTo>
                  <a:pt x="134450" y="381000"/>
                </a:moveTo>
                <a:lnTo>
                  <a:pt x="280183" y="381000"/>
                </a:lnTo>
                <a:cubicBezTo>
                  <a:pt x="285898" y="381000"/>
                  <a:pt x="289708" y="384810"/>
                  <a:pt x="289708" y="390525"/>
                </a:cubicBezTo>
                <a:cubicBezTo>
                  <a:pt x="289708" y="396240"/>
                  <a:pt x="285898" y="400050"/>
                  <a:pt x="280183" y="400050"/>
                </a:cubicBezTo>
                <a:lnTo>
                  <a:pt x="134450" y="400050"/>
                </a:lnTo>
                <a:cubicBezTo>
                  <a:pt x="128735" y="400050"/>
                  <a:pt x="124925" y="396240"/>
                  <a:pt x="124925" y="390525"/>
                </a:cubicBezTo>
                <a:cubicBezTo>
                  <a:pt x="124925" y="384810"/>
                  <a:pt x="128735" y="381000"/>
                  <a:pt x="134450" y="381000"/>
                </a:cubicBezTo>
                <a:close/>
                <a:moveTo>
                  <a:pt x="369717" y="234315"/>
                </a:moveTo>
                <a:lnTo>
                  <a:pt x="402102" y="240030"/>
                </a:lnTo>
                <a:cubicBezTo>
                  <a:pt x="406864" y="240982"/>
                  <a:pt x="410674" y="245745"/>
                  <a:pt x="409722" y="251460"/>
                </a:cubicBezTo>
                <a:cubicBezTo>
                  <a:pt x="408769" y="256222"/>
                  <a:pt x="404959" y="259080"/>
                  <a:pt x="400197" y="259080"/>
                </a:cubicBezTo>
                <a:cubicBezTo>
                  <a:pt x="399244" y="259080"/>
                  <a:pt x="399244" y="259080"/>
                  <a:pt x="398292" y="259080"/>
                </a:cubicBezTo>
                <a:lnTo>
                  <a:pt x="365907" y="253365"/>
                </a:lnTo>
                <a:cubicBezTo>
                  <a:pt x="361144" y="252412"/>
                  <a:pt x="357334" y="247650"/>
                  <a:pt x="358287" y="241935"/>
                </a:cubicBezTo>
                <a:cubicBezTo>
                  <a:pt x="359239" y="237172"/>
                  <a:pt x="364002" y="233362"/>
                  <a:pt x="369717" y="234315"/>
                </a:cubicBezTo>
                <a:close/>
                <a:moveTo>
                  <a:pt x="40152" y="234315"/>
                </a:moveTo>
                <a:cubicBezTo>
                  <a:pt x="44914" y="233362"/>
                  <a:pt x="50629" y="237172"/>
                  <a:pt x="51582" y="241935"/>
                </a:cubicBezTo>
                <a:cubicBezTo>
                  <a:pt x="52534" y="246697"/>
                  <a:pt x="48724" y="252412"/>
                  <a:pt x="43962" y="253365"/>
                </a:cubicBezTo>
                <a:lnTo>
                  <a:pt x="11577" y="259080"/>
                </a:lnTo>
                <a:cubicBezTo>
                  <a:pt x="10624" y="259080"/>
                  <a:pt x="10624" y="259080"/>
                  <a:pt x="9672" y="259080"/>
                </a:cubicBezTo>
                <a:cubicBezTo>
                  <a:pt x="4909" y="259080"/>
                  <a:pt x="1099" y="256222"/>
                  <a:pt x="147" y="251460"/>
                </a:cubicBezTo>
                <a:cubicBezTo>
                  <a:pt x="-806" y="246697"/>
                  <a:pt x="3004" y="240982"/>
                  <a:pt x="7767" y="240030"/>
                </a:cubicBezTo>
                <a:close/>
                <a:moveTo>
                  <a:pt x="399245" y="168593"/>
                </a:moveTo>
                <a:cubicBezTo>
                  <a:pt x="404007" y="167640"/>
                  <a:pt x="409722" y="171450"/>
                  <a:pt x="410675" y="176213"/>
                </a:cubicBezTo>
                <a:cubicBezTo>
                  <a:pt x="411627" y="180975"/>
                  <a:pt x="407817" y="186690"/>
                  <a:pt x="403055" y="187643"/>
                </a:cubicBezTo>
                <a:lnTo>
                  <a:pt x="370670" y="193358"/>
                </a:lnTo>
                <a:cubicBezTo>
                  <a:pt x="369717" y="193358"/>
                  <a:pt x="369717" y="193358"/>
                  <a:pt x="368765" y="193358"/>
                </a:cubicBezTo>
                <a:cubicBezTo>
                  <a:pt x="364002" y="193358"/>
                  <a:pt x="360192" y="190500"/>
                  <a:pt x="359240" y="185738"/>
                </a:cubicBezTo>
                <a:cubicBezTo>
                  <a:pt x="358287" y="180975"/>
                  <a:pt x="362097" y="175260"/>
                  <a:pt x="366860" y="174308"/>
                </a:cubicBezTo>
                <a:close/>
                <a:moveTo>
                  <a:pt x="11577" y="167640"/>
                </a:moveTo>
                <a:lnTo>
                  <a:pt x="43962" y="173355"/>
                </a:lnTo>
                <a:cubicBezTo>
                  <a:pt x="48724" y="174307"/>
                  <a:pt x="52534" y="179070"/>
                  <a:pt x="51582" y="184785"/>
                </a:cubicBezTo>
                <a:cubicBezTo>
                  <a:pt x="50629" y="189547"/>
                  <a:pt x="46819" y="193357"/>
                  <a:pt x="42057" y="193357"/>
                </a:cubicBezTo>
                <a:cubicBezTo>
                  <a:pt x="41104" y="193357"/>
                  <a:pt x="41104" y="193357"/>
                  <a:pt x="40152" y="193357"/>
                </a:cubicBezTo>
                <a:lnTo>
                  <a:pt x="7767" y="187642"/>
                </a:lnTo>
                <a:cubicBezTo>
                  <a:pt x="3004" y="185737"/>
                  <a:pt x="-806" y="180975"/>
                  <a:pt x="147" y="175260"/>
                </a:cubicBezTo>
                <a:cubicBezTo>
                  <a:pt x="1099" y="170497"/>
                  <a:pt x="5862" y="166687"/>
                  <a:pt x="11577" y="167640"/>
                </a:cubicBezTo>
                <a:close/>
                <a:moveTo>
                  <a:pt x="198267" y="109538"/>
                </a:moveTo>
                <a:cubicBezTo>
                  <a:pt x="199219" y="109538"/>
                  <a:pt x="200172" y="109538"/>
                  <a:pt x="201125" y="109538"/>
                </a:cubicBezTo>
                <a:cubicBezTo>
                  <a:pt x="203029" y="109538"/>
                  <a:pt x="203982" y="109538"/>
                  <a:pt x="205887" y="109538"/>
                </a:cubicBezTo>
                <a:cubicBezTo>
                  <a:pt x="231604" y="109538"/>
                  <a:pt x="255417" y="119063"/>
                  <a:pt x="274467" y="136208"/>
                </a:cubicBezTo>
                <a:cubicBezTo>
                  <a:pt x="278277" y="140018"/>
                  <a:pt x="278277" y="145733"/>
                  <a:pt x="275420" y="149543"/>
                </a:cubicBezTo>
                <a:cubicBezTo>
                  <a:pt x="271610" y="153353"/>
                  <a:pt x="265895" y="153353"/>
                  <a:pt x="262085" y="150496"/>
                </a:cubicBezTo>
                <a:cubicBezTo>
                  <a:pt x="246845" y="136208"/>
                  <a:pt x="227794" y="128588"/>
                  <a:pt x="206840" y="128588"/>
                </a:cubicBezTo>
                <a:cubicBezTo>
                  <a:pt x="205887" y="128588"/>
                  <a:pt x="204935" y="128588"/>
                  <a:pt x="203982" y="128588"/>
                </a:cubicBezTo>
                <a:cubicBezTo>
                  <a:pt x="203029" y="128588"/>
                  <a:pt x="201125" y="128588"/>
                  <a:pt x="200172" y="128588"/>
                </a:cubicBezTo>
                <a:cubicBezTo>
                  <a:pt x="160167" y="131446"/>
                  <a:pt x="125877" y="165735"/>
                  <a:pt x="123019" y="208598"/>
                </a:cubicBezTo>
                <a:cubicBezTo>
                  <a:pt x="122067" y="213361"/>
                  <a:pt x="117305" y="217170"/>
                  <a:pt x="112542" y="217170"/>
                </a:cubicBezTo>
                <a:cubicBezTo>
                  <a:pt x="106827" y="217170"/>
                  <a:pt x="103017" y="212408"/>
                  <a:pt x="103017" y="206693"/>
                </a:cubicBezTo>
                <a:cubicBezTo>
                  <a:pt x="106827" y="155258"/>
                  <a:pt x="148737" y="113348"/>
                  <a:pt x="198267" y="109538"/>
                </a:cubicBezTo>
                <a:close/>
                <a:moveTo>
                  <a:pt x="374479" y="102870"/>
                </a:moveTo>
                <a:cubicBezTo>
                  <a:pt x="379242" y="100012"/>
                  <a:pt x="384957" y="101917"/>
                  <a:pt x="387814" y="106680"/>
                </a:cubicBezTo>
                <a:cubicBezTo>
                  <a:pt x="390672" y="111442"/>
                  <a:pt x="388767" y="117157"/>
                  <a:pt x="384004" y="120015"/>
                </a:cubicBezTo>
                <a:lnTo>
                  <a:pt x="352572" y="137160"/>
                </a:lnTo>
                <a:cubicBezTo>
                  <a:pt x="350667" y="137160"/>
                  <a:pt x="348762" y="138112"/>
                  <a:pt x="347809" y="138112"/>
                </a:cubicBezTo>
                <a:cubicBezTo>
                  <a:pt x="343999" y="138112"/>
                  <a:pt x="341142" y="136207"/>
                  <a:pt x="339237" y="133350"/>
                </a:cubicBezTo>
                <a:cubicBezTo>
                  <a:pt x="336379" y="128587"/>
                  <a:pt x="338284" y="122872"/>
                  <a:pt x="343047" y="120015"/>
                </a:cubicBezTo>
                <a:close/>
                <a:moveTo>
                  <a:pt x="37295" y="102870"/>
                </a:moveTo>
                <a:lnTo>
                  <a:pt x="68727" y="120015"/>
                </a:lnTo>
                <a:cubicBezTo>
                  <a:pt x="73490" y="122872"/>
                  <a:pt x="75395" y="128587"/>
                  <a:pt x="72537" y="133350"/>
                </a:cubicBezTo>
                <a:cubicBezTo>
                  <a:pt x="70632" y="136207"/>
                  <a:pt x="66822" y="138112"/>
                  <a:pt x="63965" y="138112"/>
                </a:cubicBezTo>
                <a:cubicBezTo>
                  <a:pt x="62060" y="138112"/>
                  <a:pt x="61107" y="138112"/>
                  <a:pt x="59202" y="137160"/>
                </a:cubicBezTo>
                <a:lnTo>
                  <a:pt x="27770" y="120015"/>
                </a:lnTo>
                <a:cubicBezTo>
                  <a:pt x="23007" y="117157"/>
                  <a:pt x="21102" y="111442"/>
                  <a:pt x="23960" y="106680"/>
                </a:cubicBezTo>
                <a:cubicBezTo>
                  <a:pt x="26817" y="101917"/>
                  <a:pt x="32532" y="100012"/>
                  <a:pt x="37295" y="102870"/>
                </a:cubicBezTo>
                <a:close/>
                <a:moveTo>
                  <a:pt x="194457" y="92393"/>
                </a:moveTo>
                <a:cubicBezTo>
                  <a:pt x="133497" y="96203"/>
                  <a:pt x="83967" y="143828"/>
                  <a:pt x="79204" y="203835"/>
                </a:cubicBezTo>
                <a:cubicBezTo>
                  <a:pt x="76347" y="240030"/>
                  <a:pt x="88729" y="275273"/>
                  <a:pt x="114447" y="300038"/>
                </a:cubicBezTo>
                <a:cubicBezTo>
                  <a:pt x="129687" y="315278"/>
                  <a:pt x="138259" y="333375"/>
                  <a:pt x="140164" y="353378"/>
                </a:cubicBezTo>
                <a:lnTo>
                  <a:pt x="266847" y="353378"/>
                </a:lnTo>
                <a:cubicBezTo>
                  <a:pt x="268752" y="333375"/>
                  <a:pt x="278277" y="315278"/>
                  <a:pt x="291612" y="301943"/>
                </a:cubicBezTo>
                <a:cubicBezTo>
                  <a:pt x="315424" y="278130"/>
                  <a:pt x="328759" y="247650"/>
                  <a:pt x="328759" y="214313"/>
                </a:cubicBezTo>
                <a:cubicBezTo>
                  <a:pt x="328759" y="180023"/>
                  <a:pt x="315424" y="148590"/>
                  <a:pt x="289707" y="125730"/>
                </a:cubicBezTo>
                <a:cubicBezTo>
                  <a:pt x="263989" y="101918"/>
                  <a:pt x="229699" y="89535"/>
                  <a:pt x="194457" y="92393"/>
                </a:cubicBezTo>
                <a:close/>
                <a:moveTo>
                  <a:pt x="193504" y="73343"/>
                </a:moveTo>
                <a:cubicBezTo>
                  <a:pt x="234462" y="70485"/>
                  <a:pt x="273514" y="83820"/>
                  <a:pt x="303042" y="112395"/>
                </a:cubicBezTo>
                <a:cubicBezTo>
                  <a:pt x="331617" y="139065"/>
                  <a:pt x="347809" y="176213"/>
                  <a:pt x="347809" y="215265"/>
                </a:cubicBezTo>
                <a:cubicBezTo>
                  <a:pt x="347809" y="253365"/>
                  <a:pt x="332569" y="288608"/>
                  <a:pt x="304947" y="316230"/>
                </a:cubicBezTo>
                <a:cubicBezTo>
                  <a:pt x="292564" y="328613"/>
                  <a:pt x="284944" y="345758"/>
                  <a:pt x="284944" y="363855"/>
                </a:cubicBezTo>
                <a:lnTo>
                  <a:pt x="284944" y="373380"/>
                </a:lnTo>
                <a:lnTo>
                  <a:pt x="276372" y="372428"/>
                </a:lnTo>
                <a:lnTo>
                  <a:pt x="122067" y="372428"/>
                </a:lnTo>
                <a:lnTo>
                  <a:pt x="122067" y="362903"/>
                </a:lnTo>
                <a:cubicBezTo>
                  <a:pt x="122067" y="344805"/>
                  <a:pt x="114447" y="327660"/>
                  <a:pt x="101112" y="314325"/>
                </a:cubicBezTo>
                <a:cubicBezTo>
                  <a:pt x="71584" y="284798"/>
                  <a:pt x="56344" y="244793"/>
                  <a:pt x="60154" y="202883"/>
                </a:cubicBezTo>
                <a:cubicBezTo>
                  <a:pt x="65869" y="134303"/>
                  <a:pt x="123972" y="78105"/>
                  <a:pt x="193504" y="73343"/>
                </a:cubicBezTo>
                <a:close/>
                <a:moveTo>
                  <a:pt x="328760" y="53340"/>
                </a:moveTo>
                <a:cubicBezTo>
                  <a:pt x="332570" y="49529"/>
                  <a:pt x="338285" y="49529"/>
                  <a:pt x="342095" y="53340"/>
                </a:cubicBezTo>
                <a:cubicBezTo>
                  <a:pt x="345905" y="57150"/>
                  <a:pt x="345905" y="62865"/>
                  <a:pt x="342095" y="66675"/>
                </a:cubicBezTo>
                <a:lnTo>
                  <a:pt x="318283" y="91440"/>
                </a:lnTo>
                <a:cubicBezTo>
                  <a:pt x="316378" y="93345"/>
                  <a:pt x="313520" y="94297"/>
                  <a:pt x="311615" y="94297"/>
                </a:cubicBezTo>
                <a:cubicBezTo>
                  <a:pt x="309710" y="94297"/>
                  <a:pt x="306853" y="93345"/>
                  <a:pt x="304947" y="91440"/>
                </a:cubicBezTo>
                <a:cubicBezTo>
                  <a:pt x="301138" y="87630"/>
                  <a:pt x="301138" y="81915"/>
                  <a:pt x="304947" y="78105"/>
                </a:cubicBezTo>
                <a:close/>
                <a:moveTo>
                  <a:pt x="69680" y="52387"/>
                </a:moveTo>
                <a:cubicBezTo>
                  <a:pt x="73490" y="48577"/>
                  <a:pt x="80157" y="49530"/>
                  <a:pt x="83015" y="53340"/>
                </a:cubicBezTo>
                <a:lnTo>
                  <a:pt x="104922" y="79057"/>
                </a:lnTo>
                <a:cubicBezTo>
                  <a:pt x="108732" y="82867"/>
                  <a:pt x="107780" y="89535"/>
                  <a:pt x="103970" y="92392"/>
                </a:cubicBezTo>
                <a:cubicBezTo>
                  <a:pt x="102065" y="93345"/>
                  <a:pt x="99207" y="94297"/>
                  <a:pt x="97302" y="94297"/>
                </a:cubicBezTo>
                <a:cubicBezTo>
                  <a:pt x="94445" y="94297"/>
                  <a:pt x="91587" y="93345"/>
                  <a:pt x="89682" y="90487"/>
                </a:cubicBezTo>
                <a:lnTo>
                  <a:pt x="68727" y="65722"/>
                </a:lnTo>
                <a:cubicBezTo>
                  <a:pt x="64917" y="61912"/>
                  <a:pt x="65870" y="56197"/>
                  <a:pt x="69680" y="52387"/>
                </a:cubicBezTo>
                <a:close/>
                <a:moveTo>
                  <a:pt x="277325" y="14287"/>
                </a:moveTo>
                <a:cubicBezTo>
                  <a:pt x="282087" y="16192"/>
                  <a:pt x="283992" y="21907"/>
                  <a:pt x="282087" y="26670"/>
                </a:cubicBezTo>
                <a:lnTo>
                  <a:pt x="268752" y="57150"/>
                </a:lnTo>
                <a:cubicBezTo>
                  <a:pt x="267800" y="60960"/>
                  <a:pt x="263990" y="62865"/>
                  <a:pt x="260179" y="62865"/>
                </a:cubicBezTo>
                <a:cubicBezTo>
                  <a:pt x="259227" y="62865"/>
                  <a:pt x="257322" y="62865"/>
                  <a:pt x="256369" y="61912"/>
                </a:cubicBezTo>
                <a:cubicBezTo>
                  <a:pt x="251607" y="60007"/>
                  <a:pt x="249702" y="54292"/>
                  <a:pt x="251607" y="49530"/>
                </a:cubicBezTo>
                <a:lnTo>
                  <a:pt x="264942" y="19050"/>
                </a:lnTo>
                <a:cubicBezTo>
                  <a:pt x="266847" y="14287"/>
                  <a:pt x="272562" y="12382"/>
                  <a:pt x="277325" y="14287"/>
                </a:cubicBezTo>
                <a:close/>
                <a:moveTo>
                  <a:pt x="132545" y="14287"/>
                </a:moveTo>
                <a:cubicBezTo>
                  <a:pt x="137307" y="12382"/>
                  <a:pt x="143022" y="14287"/>
                  <a:pt x="144927" y="19050"/>
                </a:cubicBezTo>
                <a:lnTo>
                  <a:pt x="158262" y="49530"/>
                </a:lnTo>
                <a:cubicBezTo>
                  <a:pt x="160167" y="54292"/>
                  <a:pt x="158262" y="60007"/>
                  <a:pt x="153500" y="61912"/>
                </a:cubicBezTo>
                <a:cubicBezTo>
                  <a:pt x="152547" y="62865"/>
                  <a:pt x="150642" y="62865"/>
                  <a:pt x="149690" y="62865"/>
                </a:cubicBezTo>
                <a:cubicBezTo>
                  <a:pt x="145880" y="62865"/>
                  <a:pt x="143022" y="60960"/>
                  <a:pt x="141117" y="57150"/>
                </a:cubicBezTo>
                <a:lnTo>
                  <a:pt x="127782" y="26670"/>
                </a:lnTo>
                <a:cubicBezTo>
                  <a:pt x="125877" y="21907"/>
                  <a:pt x="127782" y="16192"/>
                  <a:pt x="132545" y="14287"/>
                </a:cubicBezTo>
                <a:close/>
                <a:moveTo>
                  <a:pt x="204935" y="0"/>
                </a:moveTo>
                <a:cubicBezTo>
                  <a:pt x="210650" y="0"/>
                  <a:pt x="214460" y="3810"/>
                  <a:pt x="214460" y="9525"/>
                </a:cubicBezTo>
                <a:lnTo>
                  <a:pt x="214460" y="47625"/>
                </a:lnTo>
                <a:cubicBezTo>
                  <a:pt x="214460" y="53340"/>
                  <a:pt x="209698" y="57150"/>
                  <a:pt x="204935" y="57150"/>
                </a:cubicBezTo>
                <a:cubicBezTo>
                  <a:pt x="199220" y="57150"/>
                  <a:pt x="195410" y="53340"/>
                  <a:pt x="195410" y="47625"/>
                </a:cubicBezTo>
                <a:lnTo>
                  <a:pt x="195410" y="9525"/>
                </a:lnTo>
                <a:cubicBezTo>
                  <a:pt x="195410" y="3810"/>
                  <a:pt x="199220" y="0"/>
                  <a:pt x="204935" y="0"/>
                </a:cubicBezTo>
                <a:close/>
              </a:path>
            </a:pathLst>
          </a:custGeom>
          <a:solidFill>
            <a:schemeClr val="accent3"/>
          </a:solidFill>
          <a:ln w="9525" cap="flat">
            <a:noFill/>
            <a:prstDash val="solid"/>
            <a:miter/>
          </a:ln>
        </p:spPr>
        <p:txBody>
          <a:bodyPr lIns="0" tIns="0" rIns="0" bIns="0" rtlCol="0" anchor="ctr"/>
          <a:lstStyle/>
          <a:p>
            <a:endParaRPr lang="en-US"/>
          </a:p>
        </p:txBody>
      </p:sp>
      <p:sp>
        <p:nvSpPr>
          <p:cNvPr id="21" name="ICON">
            <a:extLst>
              <a:ext uri="{FF2B5EF4-FFF2-40B4-BE49-F238E27FC236}">
                <a16:creationId xmlns:a16="http://schemas.microsoft.com/office/drawing/2014/main" id="{8F359B60-4D90-4695-2EA5-8FA7F0160808}"/>
              </a:ext>
            </a:extLst>
          </p:cNvPr>
          <p:cNvSpPr>
            <a:spLocks noChangeAspect="1"/>
          </p:cNvSpPr>
          <p:nvPr/>
        </p:nvSpPr>
        <p:spPr bwMode="gray">
          <a:xfrm>
            <a:off x="8348845" y="3961021"/>
            <a:ext cx="421931" cy="540000"/>
          </a:xfrm>
          <a:custGeom>
            <a:avLst/>
            <a:gdLst>
              <a:gd name="connsiteX0" fmla="*/ 216365 w 410821"/>
              <a:gd name="connsiteY0" fmla="*/ 492435 h 525781"/>
              <a:gd name="connsiteX1" fmla="*/ 206840 w 410821"/>
              <a:gd name="connsiteY1" fmla="*/ 494348 h 525781"/>
              <a:gd name="connsiteX2" fmla="*/ 201125 w 410821"/>
              <a:gd name="connsiteY2" fmla="*/ 494348 h 525781"/>
              <a:gd name="connsiteX3" fmla="*/ 195410 w 410821"/>
              <a:gd name="connsiteY3" fmla="*/ 493190 h 525781"/>
              <a:gd name="connsiteX4" fmla="*/ 195410 w 410821"/>
              <a:gd name="connsiteY4" fmla="*/ 497206 h 525781"/>
              <a:gd name="connsiteX5" fmla="*/ 205888 w 410821"/>
              <a:gd name="connsiteY5" fmla="*/ 506731 h 525781"/>
              <a:gd name="connsiteX6" fmla="*/ 216365 w 410821"/>
              <a:gd name="connsiteY6" fmla="*/ 497206 h 525781"/>
              <a:gd name="connsiteX7" fmla="*/ 144927 w 410821"/>
              <a:gd name="connsiteY7" fmla="*/ 426720 h 525781"/>
              <a:gd name="connsiteX8" fmla="*/ 144927 w 410821"/>
              <a:gd name="connsiteY8" fmla="*/ 427673 h 525781"/>
              <a:gd name="connsiteX9" fmla="*/ 201125 w 410821"/>
              <a:gd name="connsiteY9" fmla="*/ 474345 h 525781"/>
              <a:gd name="connsiteX10" fmla="*/ 206840 w 410821"/>
              <a:gd name="connsiteY10" fmla="*/ 474345 h 525781"/>
              <a:gd name="connsiteX11" fmla="*/ 247798 w 410821"/>
              <a:gd name="connsiteY11" fmla="*/ 457200 h 525781"/>
              <a:gd name="connsiteX12" fmla="*/ 263038 w 410821"/>
              <a:gd name="connsiteY12" fmla="*/ 426720 h 525781"/>
              <a:gd name="connsiteX13" fmla="*/ 124925 w 410821"/>
              <a:gd name="connsiteY13" fmla="*/ 409575 h 525781"/>
              <a:gd name="connsiteX14" fmla="*/ 283040 w 410821"/>
              <a:gd name="connsiteY14" fmla="*/ 409575 h 525781"/>
              <a:gd name="connsiteX15" fmla="*/ 283040 w 410821"/>
              <a:gd name="connsiteY15" fmla="*/ 419100 h 525781"/>
              <a:gd name="connsiteX16" fmla="*/ 261133 w 410821"/>
              <a:gd name="connsiteY16" fmla="*/ 472440 h 525781"/>
              <a:gd name="connsiteX17" fmla="*/ 236487 w 410821"/>
              <a:gd name="connsiteY17" fmla="*/ 488395 h 525781"/>
              <a:gd name="connsiteX18" fmla="*/ 233810 w 410821"/>
              <a:gd name="connsiteY18" fmla="*/ 488932 h 525781"/>
              <a:gd name="connsiteX19" fmla="*/ 235415 w 410821"/>
              <a:gd name="connsiteY19" fmla="*/ 490538 h 525781"/>
              <a:gd name="connsiteX20" fmla="*/ 235415 w 410821"/>
              <a:gd name="connsiteY20" fmla="*/ 497206 h 525781"/>
              <a:gd name="connsiteX21" fmla="*/ 205888 w 410821"/>
              <a:gd name="connsiteY21" fmla="*/ 525781 h 525781"/>
              <a:gd name="connsiteX22" fmla="*/ 176360 w 410821"/>
              <a:gd name="connsiteY22" fmla="*/ 497206 h 525781"/>
              <a:gd name="connsiteX23" fmla="*/ 176360 w 410821"/>
              <a:gd name="connsiteY23" fmla="*/ 490538 h 525781"/>
              <a:gd name="connsiteX24" fmla="*/ 177367 w 410821"/>
              <a:gd name="connsiteY24" fmla="*/ 489532 h 525781"/>
              <a:gd name="connsiteX25" fmla="*/ 171538 w 410821"/>
              <a:gd name="connsiteY25" fmla="*/ 488350 h 525781"/>
              <a:gd name="connsiteX26" fmla="*/ 124925 w 410821"/>
              <a:gd name="connsiteY26" fmla="*/ 419100 h 525781"/>
              <a:gd name="connsiteX27" fmla="*/ 134450 w 410821"/>
              <a:gd name="connsiteY27" fmla="*/ 381000 h 525781"/>
              <a:gd name="connsiteX28" fmla="*/ 280183 w 410821"/>
              <a:gd name="connsiteY28" fmla="*/ 381000 h 525781"/>
              <a:gd name="connsiteX29" fmla="*/ 289708 w 410821"/>
              <a:gd name="connsiteY29" fmla="*/ 390525 h 525781"/>
              <a:gd name="connsiteX30" fmla="*/ 280183 w 410821"/>
              <a:gd name="connsiteY30" fmla="*/ 400050 h 525781"/>
              <a:gd name="connsiteX31" fmla="*/ 134450 w 410821"/>
              <a:gd name="connsiteY31" fmla="*/ 400050 h 525781"/>
              <a:gd name="connsiteX32" fmla="*/ 124925 w 410821"/>
              <a:gd name="connsiteY32" fmla="*/ 390525 h 525781"/>
              <a:gd name="connsiteX33" fmla="*/ 134450 w 410821"/>
              <a:gd name="connsiteY33" fmla="*/ 381000 h 525781"/>
              <a:gd name="connsiteX34" fmla="*/ 369717 w 410821"/>
              <a:gd name="connsiteY34" fmla="*/ 234315 h 525781"/>
              <a:gd name="connsiteX35" fmla="*/ 402102 w 410821"/>
              <a:gd name="connsiteY35" fmla="*/ 240030 h 525781"/>
              <a:gd name="connsiteX36" fmla="*/ 409722 w 410821"/>
              <a:gd name="connsiteY36" fmla="*/ 251460 h 525781"/>
              <a:gd name="connsiteX37" fmla="*/ 400197 w 410821"/>
              <a:gd name="connsiteY37" fmla="*/ 259080 h 525781"/>
              <a:gd name="connsiteX38" fmla="*/ 398292 w 410821"/>
              <a:gd name="connsiteY38" fmla="*/ 259080 h 525781"/>
              <a:gd name="connsiteX39" fmla="*/ 365907 w 410821"/>
              <a:gd name="connsiteY39" fmla="*/ 253365 h 525781"/>
              <a:gd name="connsiteX40" fmla="*/ 358287 w 410821"/>
              <a:gd name="connsiteY40" fmla="*/ 241935 h 525781"/>
              <a:gd name="connsiteX41" fmla="*/ 369717 w 410821"/>
              <a:gd name="connsiteY41" fmla="*/ 234315 h 525781"/>
              <a:gd name="connsiteX42" fmla="*/ 40152 w 410821"/>
              <a:gd name="connsiteY42" fmla="*/ 234315 h 525781"/>
              <a:gd name="connsiteX43" fmla="*/ 51582 w 410821"/>
              <a:gd name="connsiteY43" fmla="*/ 241935 h 525781"/>
              <a:gd name="connsiteX44" fmla="*/ 43962 w 410821"/>
              <a:gd name="connsiteY44" fmla="*/ 253365 h 525781"/>
              <a:gd name="connsiteX45" fmla="*/ 11577 w 410821"/>
              <a:gd name="connsiteY45" fmla="*/ 259080 h 525781"/>
              <a:gd name="connsiteX46" fmla="*/ 9672 w 410821"/>
              <a:gd name="connsiteY46" fmla="*/ 259080 h 525781"/>
              <a:gd name="connsiteX47" fmla="*/ 147 w 410821"/>
              <a:gd name="connsiteY47" fmla="*/ 251460 h 525781"/>
              <a:gd name="connsiteX48" fmla="*/ 7767 w 410821"/>
              <a:gd name="connsiteY48" fmla="*/ 240030 h 525781"/>
              <a:gd name="connsiteX49" fmla="*/ 399245 w 410821"/>
              <a:gd name="connsiteY49" fmla="*/ 168593 h 525781"/>
              <a:gd name="connsiteX50" fmla="*/ 410675 w 410821"/>
              <a:gd name="connsiteY50" fmla="*/ 176213 h 525781"/>
              <a:gd name="connsiteX51" fmla="*/ 403055 w 410821"/>
              <a:gd name="connsiteY51" fmla="*/ 187643 h 525781"/>
              <a:gd name="connsiteX52" fmla="*/ 370670 w 410821"/>
              <a:gd name="connsiteY52" fmla="*/ 193358 h 525781"/>
              <a:gd name="connsiteX53" fmla="*/ 368765 w 410821"/>
              <a:gd name="connsiteY53" fmla="*/ 193358 h 525781"/>
              <a:gd name="connsiteX54" fmla="*/ 359240 w 410821"/>
              <a:gd name="connsiteY54" fmla="*/ 185738 h 525781"/>
              <a:gd name="connsiteX55" fmla="*/ 366860 w 410821"/>
              <a:gd name="connsiteY55" fmla="*/ 174308 h 525781"/>
              <a:gd name="connsiteX56" fmla="*/ 11577 w 410821"/>
              <a:gd name="connsiteY56" fmla="*/ 167640 h 525781"/>
              <a:gd name="connsiteX57" fmla="*/ 43962 w 410821"/>
              <a:gd name="connsiteY57" fmla="*/ 173355 h 525781"/>
              <a:gd name="connsiteX58" fmla="*/ 51582 w 410821"/>
              <a:gd name="connsiteY58" fmla="*/ 184785 h 525781"/>
              <a:gd name="connsiteX59" fmla="*/ 42057 w 410821"/>
              <a:gd name="connsiteY59" fmla="*/ 193357 h 525781"/>
              <a:gd name="connsiteX60" fmla="*/ 40152 w 410821"/>
              <a:gd name="connsiteY60" fmla="*/ 193357 h 525781"/>
              <a:gd name="connsiteX61" fmla="*/ 7767 w 410821"/>
              <a:gd name="connsiteY61" fmla="*/ 187642 h 525781"/>
              <a:gd name="connsiteX62" fmla="*/ 147 w 410821"/>
              <a:gd name="connsiteY62" fmla="*/ 175260 h 525781"/>
              <a:gd name="connsiteX63" fmla="*/ 11577 w 410821"/>
              <a:gd name="connsiteY63" fmla="*/ 167640 h 525781"/>
              <a:gd name="connsiteX64" fmla="*/ 198267 w 410821"/>
              <a:gd name="connsiteY64" fmla="*/ 109538 h 525781"/>
              <a:gd name="connsiteX65" fmla="*/ 201125 w 410821"/>
              <a:gd name="connsiteY65" fmla="*/ 109538 h 525781"/>
              <a:gd name="connsiteX66" fmla="*/ 205887 w 410821"/>
              <a:gd name="connsiteY66" fmla="*/ 109538 h 525781"/>
              <a:gd name="connsiteX67" fmla="*/ 274467 w 410821"/>
              <a:gd name="connsiteY67" fmla="*/ 136208 h 525781"/>
              <a:gd name="connsiteX68" fmla="*/ 275420 w 410821"/>
              <a:gd name="connsiteY68" fmla="*/ 149543 h 525781"/>
              <a:gd name="connsiteX69" fmla="*/ 262085 w 410821"/>
              <a:gd name="connsiteY69" fmla="*/ 150496 h 525781"/>
              <a:gd name="connsiteX70" fmla="*/ 206840 w 410821"/>
              <a:gd name="connsiteY70" fmla="*/ 128588 h 525781"/>
              <a:gd name="connsiteX71" fmla="*/ 203982 w 410821"/>
              <a:gd name="connsiteY71" fmla="*/ 128588 h 525781"/>
              <a:gd name="connsiteX72" fmla="*/ 200172 w 410821"/>
              <a:gd name="connsiteY72" fmla="*/ 128588 h 525781"/>
              <a:gd name="connsiteX73" fmla="*/ 123019 w 410821"/>
              <a:gd name="connsiteY73" fmla="*/ 208598 h 525781"/>
              <a:gd name="connsiteX74" fmla="*/ 112542 w 410821"/>
              <a:gd name="connsiteY74" fmla="*/ 217170 h 525781"/>
              <a:gd name="connsiteX75" fmla="*/ 103017 w 410821"/>
              <a:gd name="connsiteY75" fmla="*/ 206693 h 525781"/>
              <a:gd name="connsiteX76" fmla="*/ 198267 w 410821"/>
              <a:gd name="connsiteY76" fmla="*/ 109538 h 525781"/>
              <a:gd name="connsiteX77" fmla="*/ 374479 w 410821"/>
              <a:gd name="connsiteY77" fmla="*/ 102870 h 525781"/>
              <a:gd name="connsiteX78" fmla="*/ 387814 w 410821"/>
              <a:gd name="connsiteY78" fmla="*/ 106680 h 525781"/>
              <a:gd name="connsiteX79" fmla="*/ 384004 w 410821"/>
              <a:gd name="connsiteY79" fmla="*/ 120015 h 525781"/>
              <a:gd name="connsiteX80" fmla="*/ 352572 w 410821"/>
              <a:gd name="connsiteY80" fmla="*/ 137160 h 525781"/>
              <a:gd name="connsiteX81" fmla="*/ 347809 w 410821"/>
              <a:gd name="connsiteY81" fmla="*/ 138112 h 525781"/>
              <a:gd name="connsiteX82" fmla="*/ 339237 w 410821"/>
              <a:gd name="connsiteY82" fmla="*/ 133350 h 525781"/>
              <a:gd name="connsiteX83" fmla="*/ 343047 w 410821"/>
              <a:gd name="connsiteY83" fmla="*/ 120015 h 525781"/>
              <a:gd name="connsiteX84" fmla="*/ 37295 w 410821"/>
              <a:gd name="connsiteY84" fmla="*/ 102870 h 525781"/>
              <a:gd name="connsiteX85" fmla="*/ 68727 w 410821"/>
              <a:gd name="connsiteY85" fmla="*/ 120015 h 525781"/>
              <a:gd name="connsiteX86" fmla="*/ 72537 w 410821"/>
              <a:gd name="connsiteY86" fmla="*/ 133350 h 525781"/>
              <a:gd name="connsiteX87" fmla="*/ 63965 w 410821"/>
              <a:gd name="connsiteY87" fmla="*/ 138112 h 525781"/>
              <a:gd name="connsiteX88" fmla="*/ 59202 w 410821"/>
              <a:gd name="connsiteY88" fmla="*/ 137160 h 525781"/>
              <a:gd name="connsiteX89" fmla="*/ 27770 w 410821"/>
              <a:gd name="connsiteY89" fmla="*/ 120015 h 525781"/>
              <a:gd name="connsiteX90" fmla="*/ 23960 w 410821"/>
              <a:gd name="connsiteY90" fmla="*/ 106680 h 525781"/>
              <a:gd name="connsiteX91" fmla="*/ 37295 w 410821"/>
              <a:gd name="connsiteY91" fmla="*/ 102870 h 525781"/>
              <a:gd name="connsiteX92" fmla="*/ 194457 w 410821"/>
              <a:gd name="connsiteY92" fmla="*/ 92393 h 525781"/>
              <a:gd name="connsiteX93" fmla="*/ 79204 w 410821"/>
              <a:gd name="connsiteY93" fmla="*/ 203835 h 525781"/>
              <a:gd name="connsiteX94" fmla="*/ 114447 w 410821"/>
              <a:gd name="connsiteY94" fmla="*/ 300038 h 525781"/>
              <a:gd name="connsiteX95" fmla="*/ 140164 w 410821"/>
              <a:gd name="connsiteY95" fmla="*/ 353378 h 525781"/>
              <a:gd name="connsiteX96" fmla="*/ 266847 w 410821"/>
              <a:gd name="connsiteY96" fmla="*/ 353378 h 525781"/>
              <a:gd name="connsiteX97" fmla="*/ 291612 w 410821"/>
              <a:gd name="connsiteY97" fmla="*/ 301943 h 525781"/>
              <a:gd name="connsiteX98" fmla="*/ 328759 w 410821"/>
              <a:gd name="connsiteY98" fmla="*/ 214313 h 525781"/>
              <a:gd name="connsiteX99" fmla="*/ 289707 w 410821"/>
              <a:gd name="connsiteY99" fmla="*/ 125730 h 525781"/>
              <a:gd name="connsiteX100" fmla="*/ 194457 w 410821"/>
              <a:gd name="connsiteY100" fmla="*/ 92393 h 525781"/>
              <a:gd name="connsiteX101" fmla="*/ 193504 w 410821"/>
              <a:gd name="connsiteY101" fmla="*/ 73343 h 525781"/>
              <a:gd name="connsiteX102" fmla="*/ 303042 w 410821"/>
              <a:gd name="connsiteY102" fmla="*/ 112395 h 525781"/>
              <a:gd name="connsiteX103" fmla="*/ 347809 w 410821"/>
              <a:gd name="connsiteY103" fmla="*/ 215265 h 525781"/>
              <a:gd name="connsiteX104" fmla="*/ 304947 w 410821"/>
              <a:gd name="connsiteY104" fmla="*/ 316230 h 525781"/>
              <a:gd name="connsiteX105" fmla="*/ 284944 w 410821"/>
              <a:gd name="connsiteY105" fmla="*/ 363855 h 525781"/>
              <a:gd name="connsiteX106" fmla="*/ 284944 w 410821"/>
              <a:gd name="connsiteY106" fmla="*/ 373380 h 525781"/>
              <a:gd name="connsiteX107" fmla="*/ 276372 w 410821"/>
              <a:gd name="connsiteY107" fmla="*/ 372428 h 525781"/>
              <a:gd name="connsiteX108" fmla="*/ 122067 w 410821"/>
              <a:gd name="connsiteY108" fmla="*/ 372428 h 525781"/>
              <a:gd name="connsiteX109" fmla="*/ 122067 w 410821"/>
              <a:gd name="connsiteY109" fmla="*/ 362903 h 525781"/>
              <a:gd name="connsiteX110" fmla="*/ 101112 w 410821"/>
              <a:gd name="connsiteY110" fmla="*/ 314325 h 525781"/>
              <a:gd name="connsiteX111" fmla="*/ 60154 w 410821"/>
              <a:gd name="connsiteY111" fmla="*/ 202883 h 525781"/>
              <a:gd name="connsiteX112" fmla="*/ 193504 w 410821"/>
              <a:gd name="connsiteY112" fmla="*/ 73343 h 525781"/>
              <a:gd name="connsiteX113" fmla="*/ 328760 w 410821"/>
              <a:gd name="connsiteY113" fmla="*/ 53340 h 525781"/>
              <a:gd name="connsiteX114" fmla="*/ 342095 w 410821"/>
              <a:gd name="connsiteY114" fmla="*/ 53340 h 525781"/>
              <a:gd name="connsiteX115" fmla="*/ 342095 w 410821"/>
              <a:gd name="connsiteY115" fmla="*/ 66675 h 525781"/>
              <a:gd name="connsiteX116" fmla="*/ 318283 w 410821"/>
              <a:gd name="connsiteY116" fmla="*/ 91440 h 525781"/>
              <a:gd name="connsiteX117" fmla="*/ 311615 w 410821"/>
              <a:gd name="connsiteY117" fmla="*/ 94297 h 525781"/>
              <a:gd name="connsiteX118" fmla="*/ 304947 w 410821"/>
              <a:gd name="connsiteY118" fmla="*/ 91440 h 525781"/>
              <a:gd name="connsiteX119" fmla="*/ 304947 w 410821"/>
              <a:gd name="connsiteY119" fmla="*/ 78105 h 525781"/>
              <a:gd name="connsiteX120" fmla="*/ 69680 w 410821"/>
              <a:gd name="connsiteY120" fmla="*/ 52387 h 525781"/>
              <a:gd name="connsiteX121" fmla="*/ 83015 w 410821"/>
              <a:gd name="connsiteY121" fmla="*/ 53340 h 525781"/>
              <a:gd name="connsiteX122" fmla="*/ 104922 w 410821"/>
              <a:gd name="connsiteY122" fmla="*/ 79057 h 525781"/>
              <a:gd name="connsiteX123" fmla="*/ 103970 w 410821"/>
              <a:gd name="connsiteY123" fmla="*/ 92392 h 525781"/>
              <a:gd name="connsiteX124" fmla="*/ 97302 w 410821"/>
              <a:gd name="connsiteY124" fmla="*/ 94297 h 525781"/>
              <a:gd name="connsiteX125" fmla="*/ 89682 w 410821"/>
              <a:gd name="connsiteY125" fmla="*/ 90487 h 525781"/>
              <a:gd name="connsiteX126" fmla="*/ 68727 w 410821"/>
              <a:gd name="connsiteY126" fmla="*/ 65722 h 525781"/>
              <a:gd name="connsiteX127" fmla="*/ 69680 w 410821"/>
              <a:gd name="connsiteY127" fmla="*/ 52387 h 525781"/>
              <a:gd name="connsiteX128" fmla="*/ 277325 w 410821"/>
              <a:gd name="connsiteY128" fmla="*/ 14287 h 525781"/>
              <a:gd name="connsiteX129" fmla="*/ 282087 w 410821"/>
              <a:gd name="connsiteY129" fmla="*/ 26670 h 525781"/>
              <a:gd name="connsiteX130" fmla="*/ 268752 w 410821"/>
              <a:gd name="connsiteY130" fmla="*/ 57150 h 525781"/>
              <a:gd name="connsiteX131" fmla="*/ 260179 w 410821"/>
              <a:gd name="connsiteY131" fmla="*/ 62865 h 525781"/>
              <a:gd name="connsiteX132" fmla="*/ 256369 w 410821"/>
              <a:gd name="connsiteY132" fmla="*/ 61912 h 525781"/>
              <a:gd name="connsiteX133" fmla="*/ 251607 w 410821"/>
              <a:gd name="connsiteY133" fmla="*/ 49530 h 525781"/>
              <a:gd name="connsiteX134" fmla="*/ 264942 w 410821"/>
              <a:gd name="connsiteY134" fmla="*/ 19050 h 525781"/>
              <a:gd name="connsiteX135" fmla="*/ 277325 w 410821"/>
              <a:gd name="connsiteY135" fmla="*/ 14287 h 525781"/>
              <a:gd name="connsiteX136" fmla="*/ 132545 w 410821"/>
              <a:gd name="connsiteY136" fmla="*/ 14287 h 525781"/>
              <a:gd name="connsiteX137" fmla="*/ 144927 w 410821"/>
              <a:gd name="connsiteY137" fmla="*/ 19050 h 525781"/>
              <a:gd name="connsiteX138" fmla="*/ 158262 w 410821"/>
              <a:gd name="connsiteY138" fmla="*/ 49530 h 525781"/>
              <a:gd name="connsiteX139" fmla="*/ 153500 w 410821"/>
              <a:gd name="connsiteY139" fmla="*/ 61912 h 525781"/>
              <a:gd name="connsiteX140" fmla="*/ 149690 w 410821"/>
              <a:gd name="connsiteY140" fmla="*/ 62865 h 525781"/>
              <a:gd name="connsiteX141" fmla="*/ 141117 w 410821"/>
              <a:gd name="connsiteY141" fmla="*/ 57150 h 525781"/>
              <a:gd name="connsiteX142" fmla="*/ 127782 w 410821"/>
              <a:gd name="connsiteY142" fmla="*/ 26670 h 525781"/>
              <a:gd name="connsiteX143" fmla="*/ 132545 w 410821"/>
              <a:gd name="connsiteY143" fmla="*/ 14287 h 525781"/>
              <a:gd name="connsiteX144" fmla="*/ 204935 w 410821"/>
              <a:gd name="connsiteY144" fmla="*/ 0 h 525781"/>
              <a:gd name="connsiteX145" fmla="*/ 214460 w 410821"/>
              <a:gd name="connsiteY145" fmla="*/ 9525 h 525781"/>
              <a:gd name="connsiteX146" fmla="*/ 214460 w 410821"/>
              <a:gd name="connsiteY146" fmla="*/ 47625 h 525781"/>
              <a:gd name="connsiteX147" fmla="*/ 204935 w 410821"/>
              <a:gd name="connsiteY147" fmla="*/ 57150 h 525781"/>
              <a:gd name="connsiteX148" fmla="*/ 195410 w 410821"/>
              <a:gd name="connsiteY148" fmla="*/ 47625 h 525781"/>
              <a:gd name="connsiteX149" fmla="*/ 195410 w 410821"/>
              <a:gd name="connsiteY149" fmla="*/ 9525 h 525781"/>
              <a:gd name="connsiteX150" fmla="*/ 204935 w 410821"/>
              <a:gd name="connsiteY150" fmla="*/ 0 h 52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410821" h="525781">
                <a:moveTo>
                  <a:pt x="216365" y="492435"/>
                </a:moveTo>
                <a:lnTo>
                  <a:pt x="206840" y="494348"/>
                </a:lnTo>
                <a:lnTo>
                  <a:pt x="201125" y="494348"/>
                </a:lnTo>
                <a:lnTo>
                  <a:pt x="195410" y="493190"/>
                </a:lnTo>
                <a:lnTo>
                  <a:pt x="195410" y="497206"/>
                </a:lnTo>
                <a:cubicBezTo>
                  <a:pt x="195410" y="501968"/>
                  <a:pt x="200173" y="506731"/>
                  <a:pt x="205888" y="506731"/>
                </a:cubicBezTo>
                <a:cubicBezTo>
                  <a:pt x="211603" y="506731"/>
                  <a:pt x="216365" y="502920"/>
                  <a:pt x="216365" y="497206"/>
                </a:cubicBezTo>
                <a:close/>
                <a:moveTo>
                  <a:pt x="144927" y="426720"/>
                </a:moveTo>
                <a:lnTo>
                  <a:pt x="144927" y="427673"/>
                </a:lnTo>
                <a:cubicBezTo>
                  <a:pt x="149690" y="454343"/>
                  <a:pt x="172550" y="474345"/>
                  <a:pt x="201125" y="474345"/>
                </a:cubicBezTo>
                <a:lnTo>
                  <a:pt x="206840" y="474345"/>
                </a:lnTo>
                <a:cubicBezTo>
                  <a:pt x="222080" y="474345"/>
                  <a:pt x="236367" y="468630"/>
                  <a:pt x="247798" y="457200"/>
                </a:cubicBezTo>
                <a:cubicBezTo>
                  <a:pt x="256370" y="448627"/>
                  <a:pt x="261133" y="438150"/>
                  <a:pt x="263038" y="426720"/>
                </a:cubicBezTo>
                <a:close/>
                <a:moveTo>
                  <a:pt x="124925" y="409575"/>
                </a:moveTo>
                <a:lnTo>
                  <a:pt x="283040" y="409575"/>
                </a:lnTo>
                <a:lnTo>
                  <a:pt x="283040" y="419100"/>
                </a:lnTo>
                <a:cubicBezTo>
                  <a:pt x="283040" y="439102"/>
                  <a:pt x="275420" y="458152"/>
                  <a:pt x="261133" y="472440"/>
                </a:cubicBezTo>
                <a:cubicBezTo>
                  <a:pt x="253989" y="479108"/>
                  <a:pt x="245655" y="484585"/>
                  <a:pt x="236487" y="488395"/>
                </a:cubicBezTo>
                <a:lnTo>
                  <a:pt x="233810" y="488932"/>
                </a:lnTo>
                <a:lnTo>
                  <a:pt x="235415" y="490538"/>
                </a:lnTo>
                <a:lnTo>
                  <a:pt x="235415" y="497206"/>
                </a:lnTo>
                <a:cubicBezTo>
                  <a:pt x="235415" y="513398"/>
                  <a:pt x="222080" y="525781"/>
                  <a:pt x="205888" y="525781"/>
                </a:cubicBezTo>
                <a:cubicBezTo>
                  <a:pt x="189695" y="525781"/>
                  <a:pt x="176360" y="513398"/>
                  <a:pt x="176360" y="497206"/>
                </a:cubicBezTo>
                <a:lnTo>
                  <a:pt x="176360" y="490538"/>
                </a:lnTo>
                <a:lnTo>
                  <a:pt x="177367" y="489532"/>
                </a:lnTo>
                <a:lnTo>
                  <a:pt x="171538" y="488350"/>
                </a:lnTo>
                <a:cubicBezTo>
                  <a:pt x="144213" y="476786"/>
                  <a:pt x="124925" y="449818"/>
                  <a:pt x="124925" y="419100"/>
                </a:cubicBezTo>
                <a:close/>
                <a:moveTo>
                  <a:pt x="134450" y="381000"/>
                </a:moveTo>
                <a:lnTo>
                  <a:pt x="280183" y="381000"/>
                </a:lnTo>
                <a:cubicBezTo>
                  <a:pt x="285898" y="381000"/>
                  <a:pt x="289708" y="384810"/>
                  <a:pt x="289708" y="390525"/>
                </a:cubicBezTo>
                <a:cubicBezTo>
                  <a:pt x="289708" y="396240"/>
                  <a:pt x="285898" y="400050"/>
                  <a:pt x="280183" y="400050"/>
                </a:cubicBezTo>
                <a:lnTo>
                  <a:pt x="134450" y="400050"/>
                </a:lnTo>
                <a:cubicBezTo>
                  <a:pt x="128735" y="400050"/>
                  <a:pt x="124925" y="396240"/>
                  <a:pt x="124925" y="390525"/>
                </a:cubicBezTo>
                <a:cubicBezTo>
                  <a:pt x="124925" y="384810"/>
                  <a:pt x="128735" y="381000"/>
                  <a:pt x="134450" y="381000"/>
                </a:cubicBezTo>
                <a:close/>
                <a:moveTo>
                  <a:pt x="369717" y="234315"/>
                </a:moveTo>
                <a:lnTo>
                  <a:pt x="402102" y="240030"/>
                </a:lnTo>
                <a:cubicBezTo>
                  <a:pt x="406864" y="240982"/>
                  <a:pt x="410674" y="245745"/>
                  <a:pt x="409722" y="251460"/>
                </a:cubicBezTo>
                <a:cubicBezTo>
                  <a:pt x="408769" y="256222"/>
                  <a:pt x="404959" y="259080"/>
                  <a:pt x="400197" y="259080"/>
                </a:cubicBezTo>
                <a:cubicBezTo>
                  <a:pt x="399244" y="259080"/>
                  <a:pt x="399244" y="259080"/>
                  <a:pt x="398292" y="259080"/>
                </a:cubicBezTo>
                <a:lnTo>
                  <a:pt x="365907" y="253365"/>
                </a:lnTo>
                <a:cubicBezTo>
                  <a:pt x="361144" y="252412"/>
                  <a:pt x="357334" y="247650"/>
                  <a:pt x="358287" y="241935"/>
                </a:cubicBezTo>
                <a:cubicBezTo>
                  <a:pt x="359239" y="237172"/>
                  <a:pt x="364002" y="233362"/>
                  <a:pt x="369717" y="234315"/>
                </a:cubicBezTo>
                <a:close/>
                <a:moveTo>
                  <a:pt x="40152" y="234315"/>
                </a:moveTo>
                <a:cubicBezTo>
                  <a:pt x="44914" y="233362"/>
                  <a:pt x="50629" y="237172"/>
                  <a:pt x="51582" y="241935"/>
                </a:cubicBezTo>
                <a:cubicBezTo>
                  <a:pt x="52534" y="246697"/>
                  <a:pt x="48724" y="252412"/>
                  <a:pt x="43962" y="253365"/>
                </a:cubicBezTo>
                <a:lnTo>
                  <a:pt x="11577" y="259080"/>
                </a:lnTo>
                <a:cubicBezTo>
                  <a:pt x="10624" y="259080"/>
                  <a:pt x="10624" y="259080"/>
                  <a:pt x="9672" y="259080"/>
                </a:cubicBezTo>
                <a:cubicBezTo>
                  <a:pt x="4909" y="259080"/>
                  <a:pt x="1099" y="256222"/>
                  <a:pt x="147" y="251460"/>
                </a:cubicBezTo>
                <a:cubicBezTo>
                  <a:pt x="-806" y="246697"/>
                  <a:pt x="3004" y="240982"/>
                  <a:pt x="7767" y="240030"/>
                </a:cubicBezTo>
                <a:close/>
                <a:moveTo>
                  <a:pt x="399245" y="168593"/>
                </a:moveTo>
                <a:cubicBezTo>
                  <a:pt x="404007" y="167640"/>
                  <a:pt x="409722" y="171450"/>
                  <a:pt x="410675" y="176213"/>
                </a:cubicBezTo>
                <a:cubicBezTo>
                  <a:pt x="411627" y="180975"/>
                  <a:pt x="407817" y="186690"/>
                  <a:pt x="403055" y="187643"/>
                </a:cubicBezTo>
                <a:lnTo>
                  <a:pt x="370670" y="193358"/>
                </a:lnTo>
                <a:cubicBezTo>
                  <a:pt x="369717" y="193358"/>
                  <a:pt x="369717" y="193358"/>
                  <a:pt x="368765" y="193358"/>
                </a:cubicBezTo>
                <a:cubicBezTo>
                  <a:pt x="364002" y="193358"/>
                  <a:pt x="360192" y="190500"/>
                  <a:pt x="359240" y="185738"/>
                </a:cubicBezTo>
                <a:cubicBezTo>
                  <a:pt x="358287" y="180975"/>
                  <a:pt x="362097" y="175260"/>
                  <a:pt x="366860" y="174308"/>
                </a:cubicBezTo>
                <a:close/>
                <a:moveTo>
                  <a:pt x="11577" y="167640"/>
                </a:moveTo>
                <a:lnTo>
                  <a:pt x="43962" y="173355"/>
                </a:lnTo>
                <a:cubicBezTo>
                  <a:pt x="48724" y="174307"/>
                  <a:pt x="52534" y="179070"/>
                  <a:pt x="51582" y="184785"/>
                </a:cubicBezTo>
                <a:cubicBezTo>
                  <a:pt x="50629" y="189547"/>
                  <a:pt x="46819" y="193357"/>
                  <a:pt x="42057" y="193357"/>
                </a:cubicBezTo>
                <a:cubicBezTo>
                  <a:pt x="41104" y="193357"/>
                  <a:pt x="41104" y="193357"/>
                  <a:pt x="40152" y="193357"/>
                </a:cubicBezTo>
                <a:lnTo>
                  <a:pt x="7767" y="187642"/>
                </a:lnTo>
                <a:cubicBezTo>
                  <a:pt x="3004" y="185737"/>
                  <a:pt x="-806" y="180975"/>
                  <a:pt x="147" y="175260"/>
                </a:cubicBezTo>
                <a:cubicBezTo>
                  <a:pt x="1099" y="170497"/>
                  <a:pt x="5862" y="166687"/>
                  <a:pt x="11577" y="167640"/>
                </a:cubicBezTo>
                <a:close/>
                <a:moveTo>
                  <a:pt x="198267" y="109538"/>
                </a:moveTo>
                <a:cubicBezTo>
                  <a:pt x="199219" y="109538"/>
                  <a:pt x="200172" y="109538"/>
                  <a:pt x="201125" y="109538"/>
                </a:cubicBezTo>
                <a:cubicBezTo>
                  <a:pt x="203029" y="109538"/>
                  <a:pt x="203982" y="109538"/>
                  <a:pt x="205887" y="109538"/>
                </a:cubicBezTo>
                <a:cubicBezTo>
                  <a:pt x="231604" y="109538"/>
                  <a:pt x="255417" y="119063"/>
                  <a:pt x="274467" y="136208"/>
                </a:cubicBezTo>
                <a:cubicBezTo>
                  <a:pt x="278277" y="140018"/>
                  <a:pt x="278277" y="145733"/>
                  <a:pt x="275420" y="149543"/>
                </a:cubicBezTo>
                <a:cubicBezTo>
                  <a:pt x="271610" y="153353"/>
                  <a:pt x="265895" y="153353"/>
                  <a:pt x="262085" y="150496"/>
                </a:cubicBezTo>
                <a:cubicBezTo>
                  <a:pt x="246845" y="136208"/>
                  <a:pt x="227794" y="128588"/>
                  <a:pt x="206840" y="128588"/>
                </a:cubicBezTo>
                <a:cubicBezTo>
                  <a:pt x="205887" y="128588"/>
                  <a:pt x="204935" y="128588"/>
                  <a:pt x="203982" y="128588"/>
                </a:cubicBezTo>
                <a:cubicBezTo>
                  <a:pt x="203029" y="128588"/>
                  <a:pt x="201125" y="128588"/>
                  <a:pt x="200172" y="128588"/>
                </a:cubicBezTo>
                <a:cubicBezTo>
                  <a:pt x="160167" y="131446"/>
                  <a:pt x="125877" y="165735"/>
                  <a:pt x="123019" y="208598"/>
                </a:cubicBezTo>
                <a:cubicBezTo>
                  <a:pt x="122067" y="213361"/>
                  <a:pt x="117305" y="217170"/>
                  <a:pt x="112542" y="217170"/>
                </a:cubicBezTo>
                <a:cubicBezTo>
                  <a:pt x="106827" y="217170"/>
                  <a:pt x="103017" y="212408"/>
                  <a:pt x="103017" y="206693"/>
                </a:cubicBezTo>
                <a:cubicBezTo>
                  <a:pt x="106827" y="155258"/>
                  <a:pt x="148737" y="113348"/>
                  <a:pt x="198267" y="109538"/>
                </a:cubicBezTo>
                <a:close/>
                <a:moveTo>
                  <a:pt x="374479" y="102870"/>
                </a:moveTo>
                <a:cubicBezTo>
                  <a:pt x="379242" y="100012"/>
                  <a:pt x="384957" y="101917"/>
                  <a:pt x="387814" y="106680"/>
                </a:cubicBezTo>
                <a:cubicBezTo>
                  <a:pt x="390672" y="111442"/>
                  <a:pt x="388767" y="117157"/>
                  <a:pt x="384004" y="120015"/>
                </a:cubicBezTo>
                <a:lnTo>
                  <a:pt x="352572" y="137160"/>
                </a:lnTo>
                <a:cubicBezTo>
                  <a:pt x="350667" y="137160"/>
                  <a:pt x="348762" y="138112"/>
                  <a:pt x="347809" y="138112"/>
                </a:cubicBezTo>
                <a:cubicBezTo>
                  <a:pt x="343999" y="138112"/>
                  <a:pt x="341142" y="136207"/>
                  <a:pt x="339237" y="133350"/>
                </a:cubicBezTo>
                <a:cubicBezTo>
                  <a:pt x="336379" y="128587"/>
                  <a:pt x="338284" y="122872"/>
                  <a:pt x="343047" y="120015"/>
                </a:cubicBezTo>
                <a:close/>
                <a:moveTo>
                  <a:pt x="37295" y="102870"/>
                </a:moveTo>
                <a:lnTo>
                  <a:pt x="68727" y="120015"/>
                </a:lnTo>
                <a:cubicBezTo>
                  <a:pt x="73490" y="122872"/>
                  <a:pt x="75395" y="128587"/>
                  <a:pt x="72537" y="133350"/>
                </a:cubicBezTo>
                <a:cubicBezTo>
                  <a:pt x="70632" y="136207"/>
                  <a:pt x="66822" y="138112"/>
                  <a:pt x="63965" y="138112"/>
                </a:cubicBezTo>
                <a:cubicBezTo>
                  <a:pt x="62060" y="138112"/>
                  <a:pt x="61107" y="138112"/>
                  <a:pt x="59202" y="137160"/>
                </a:cubicBezTo>
                <a:lnTo>
                  <a:pt x="27770" y="120015"/>
                </a:lnTo>
                <a:cubicBezTo>
                  <a:pt x="23007" y="117157"/>
                  <a:pt x="21102" y="111442"/>
                  <a:pt x="23960" y="106680"/>
                </a:cubicBezTo>
                <a:cubicBezTo>
                  <a:pt x="26817" y="101917"/>
                  <a:pt x="32532" y="100012"/>
                  <a:pt x="37295" y="102870"/>
                </a:cubicBezTo>
                <a:close/>
                <a:moveTo>
                  <a:pt x="194457" y="92393"/>
                </a:moveTo>
                <a:cubicBezTo>
                  <a:pt x="133497" y="96203"/>
                  <a:pt x="83967" y="143828"/>
                  <a:pt x="79204" y="203835"/>
                </a:cubicBezTo>
                <a:cubicBezTo>
                  <a:pt x="76347" y="240030"/>
                  <a:pt x="88729" y="275273"/>
                  <a:pt x="114447" y="300038"/>
                </a:cubicBezTo>
                <a:cubicBezTo>
                  <a:pt x="129687" y="315278"/>
                  <a:pt x="138259" y="333375"/>
                  <a:pt x="140164" y="353378"/>
                </a:cubicBezTo>
                <a:lnTo>
                  <a:pt x="266847" y="353378"/>
                </a:lnTo>
                <a:cubicBezTo>
                  <a:pt x="268752" y="333375"/>
                  <a:pt x="278277" y="315278"/>
                  <a:pt x="291612" y="301943"/>
                </a:cubicBezTo>
                <a:cubicBezTo>
                  <a:pt x="315424" y="278130"/>
                  <a:pt x="328759" y="247650"/>
                  <a:pt x="328759" y="214313"/>
                </a:cubicBezTo>
                <a:cubicBezTo>
                  <a:pt x="328759" y="180023"/>
                  <a:pt x="315424" y="148590"/>
                  <a:pt x="289707" y="125730"/>
                </a:cubicBezTo>
                <a:cubicBezTo>
                  <a:pt x="263989" y="101918"/>
                  <a:pt x="229699" y="89535"/>
                  <a:pt x="194457" y="92393"/>
                </a:cubicBezTo>
                <a:close/>
                <a:moveTo>
                  <a:pt x="193504" y="73343"/>
                </a:moveTo>
                <a:cubicBezTo>
                  <a:pt x="234462" y="70485"/>
                  <a:pt x="273514" y="83820"/>
                  <a:pt x="303042" y="112395"/>
                </a:cubicBezTo>
                <a:cubicBezTo>
                  <a:pt x="331617" y="139065"/>
                  <a:pt x="347809" y="176213"/>
                  <a:pt x="347809" y="215265"/>
                </a:cubicBezTo>
                <a:cubicBezTo>
                  <a:pt x="347809" y="253365"/>
                  <a:pt x="332569" y="288608"/>
                  <a:pt x="304947" y="316230"/>
                </a:cubicBezTo>
                <a:cubicBezTo>
                  <a:pt x="292564" y="328613"/>
                  <a:pt x="284944" y="345758"/>
                  <a:pt x="284944" y="363855"/>
                </a:cubicBezTo>
                <a:lnTo>
                  <a:pt x="284944" y="373380"/>
                </a:lnTo>
                <a:lnTo>
                  <a:pt x="276372" y="372428"/>
                </a:lnTo>
                <a:lnTo>
                  <a:pt x="122067" y="372428"/>
                </a:lnTo>
                <a:lnTo>
                  <a:pt x="122067" y="362903"/>
                </a:lnTo>
                <a:cubicBezTo>
                  <a:pt x="122067" y="344805"/>
                  <a:pt x="114447" y="327660"/>
                  <a:pt x="101112" y="314325"/>
                </a:cubicBezTo>
                <a:cubicBezTo>
                  <a:pt x="71584" y="284798"/>
                  <a:pt x="56344" y="244793"/>
                  <a:pt x="60154" y="202883"/>
                </a:cubicBezTo>
                <a:cubicBezTo>
                  <a:pt x="65869" y="134303"/>
                  <a:pt x="123972" y="78105"/>
                  <a:pt x="193504" y="73343"/>
                </a:cubicBezTo>
                <a:close/>
                <a:moveTo>
                  <a:pt x="328760" y="53340"/>
                </a:moveTo>
                <a:cubicBezTo>
                  <a:pt x="332570" y="49529"/>
                  <a:pt x="338285" y="49529"/>
                  <a:pt x="342095" y="53340"/>
                </a:cubicBezTo>
                <a:cubicBezTo>
                  <a:pt x="345905" y="57150"/>
                  <a:pt x="345905" y="62865"/>
                  <a:pt x="342095" y="66675"/>
                </a:cubicBezTo>
                <a:lnTo>
                  <a:pt x="318283" y="91440"/>
                </a:lnTo>
                <a:cubicBezTo>
                  <a:pt x="316378" y="93345"/>
                  <a:pt x="313520" y="94297"/>
                  <a:pt x="311615" y="94297"/>
                </a:cubicBezTo>
                <a:cubicBezTo>
                  <a:pt x="309710" y="94297"/>
                  <a:pt x="306853" y="93345"/>
                  <a:pt x="304947" y="91440"/>
                </a:cubicBezTo>
                <a:cubicBezTo>
                  <a:pt x="301138" y="87630"/>
                  <a:pt x="301138" y="81915"/>
                  <a:pt x="304947" y="78105"/>
                </a:cubicBezTo>
                <a:close/>
                <a:moveTo>
                  <a:pt x="69680" y="52387"/>
                </a:moveTo>
                <a:cubicBezTo>
                  <a:pt x="73490" y="48577"/>
                  <a:pt x="80157" y="49530"/>
                  <a:pt x="83015" y="53340"/>
                </a:cubicBezTo>
                <a:lnTo>
                  <a:pt x="104922" y="79057"/>
                </a:lnTo>
                <a:cubicBezTo>
                  <a:pt x="108732" y="82867"/>
                  <a:pt x="107780" y="89535"/>
                  <a:pt x="103970" y="92392"/>
                </a:cubicBezTo>
                <a:cubicBezTo>
                  <a:pt x="102065" y="93345"/>
                  <a:pt x="99207" y="94297"/>
                  <a:pt x="97302" y="94297"/>
                </a:cubicBezTo>
                <a:cubicBezTo>
                  <a:pt x="94445" y="94297"/>
                  <a:pt x="91587" y="93345"/>
                  <a:pt x="89682" y="90487"/>
                </a:cubicBezTo>
                <a:lnTo>
                  <a:pt x="68727" y="65722"/>
                </a:lnTo>
                <a:cubicBezTo>
                  <a:pt x="64917" y="61912"/>
                  <a:pt x="65870" y="56197"/>
                  <a:pt x="69680" y="52387"/>
                </a:cubicBezTo>
                <a:close/>
                <a:moveTo>
                  <a:pt x="277325" y="14287"/>
                </a:moveTo>
                <a:cubicBezTo>
                  <a:pt x="282087" y="16192"/>
                  <a:pt x="283992" y="21907"/>
                  <a:pt x="282087" y="26670"/>
                </a:cubicBezTo>
                <a:lnTo>
                  <a:pt x="268752" y="57150"/>
                </a:lnTo>
                <a:cubicBezTo>
                  <a:pt x="267800" y="60960"/>
                  <a:pt x="263990" y="62865"/>
                  <a:pt x="260179" y="62865"/>
                </a:cubicBezTo>
                <a:cubicBezTo>
                  <a:pt x="259227" y="62865"/>
                  <a:pt x="257322" y="62865"/>
                  <a:pt x="256369" y="61912"/>
                </a:cubicBezTo>
                <a:cubicBezTo>
                  <a:pt x="251607" y="60007"/>
                  <a:pt x="249702" y="54292"/>
                  <a:pt x="251607" y="49530"/>
                </a:cubicBezTo>
                <a:lnTo>
                  <a:pt x="264942" y="19050"/>
                </a:lnTo>
                <a:cubicBezTo>
                  <a:pt x="266847" y="14287"/>
                  <a:pt x="272562" y="12382"/>
                  <a:pt x="277325" y="14287"/>
                </a:cubicBezTo>
                <a:close/>
                <a:moveTo>
                  <a:pt x="132545" y="14287"/>
                </a:moveTo>
                <a:cubicBezTo>
                  <a:pt x="137307" y="12382"/>
                  <a:pt x="143022" y="14287"/>
                  <a:pt x="144927" y="19050"/>
                </a:cubicBezTo>
                <a:lnTo>
                  <a:pt x="158262" y="49530"/>
                </a:lnTo>
                <a:cubicBezTo>
                  <a:pt x="160167" y="54292"/>
                  <a:pt x="158262" y="60007"/>
                  <a:pt x="153500" y="61912"/>
                </a:cubicBezTo>
                <a:cubicBezTo>
                  <a:pt x="152547" y="62865"/>
                  <a:pt x="150642" y="62865"/>
                  <a:pt x="149690" y="62865"/>
                </a:cubicBezTo>
                <a:cubicBezTo>
                  <a:pt x="145880" y="62865"/>
                  <a:pt x="143022" y="60960"/>
                  <a:pt x="141117" y="57150"/>
                </a:cubicBezTo>
                <a:lnTo>
                  <a:pt x="127782" y="26670"/>
                </a:lnTo>
                <a:cubicBezTo>
                  <a:pt x="125877" y="21907"/>
                  <a:pt x="127782" y="16192"/>
                  <a:pt x="132545" y="14287"/>
                </a:cubicBezTo>
                <a:close/>
                <a:moveTo>
                  <a:pt x="204935" y="0"/>
                </a:moveTo>
                <a:cubicBezTo>
                  <a:pt x="210650" y="0"/>
                  <a:pt x="214460" y="3810"/>
                  <a:pt x="214460" y="9525"/>
                </a:cubicBezTo>
                <a:lnTo>
                  <a:pt x="214460" y="47625"/>
                </a:lnTo>
                <a:cubicBezTo>
                  <a:pt x="214460" y="53340"/>
                  <a:pt x="209698" y="57150"/>
                  <a:pt x="204935" y="57150"/>
                </a:cubicBezTo>
                <a:cubicBezTo>
                  <a:pt x="199220" y="57150"/>
                  <a:pt x="195410" y="53340"/>
                  <a:pt x="195410" y="47625"/>
                </a:cubicBezTo>
                <a:lnTo>
                  <a:pt x="195410" y="9525"/>
                </a:lnTo>
                <a:cubicBezTo>
                  <a:pt x="195410" y="3810"/>
                  <a:pt x="199220" y="0"/>
                  <a:pt x="204935" y="0"/>
                </a:cubicBezTo>
                <a:close/>
              </a:path>
            </a:pathLst>
          </a:custGeom>
          <a:solidFill>
            <a:schemeClr val="accent3"/>
          </a:solidFill>
          <a:ln w="9525" cap="flat">
            <a:noFill/>
            <a:prstDash val="solid"/>
            <a:miter/>
          </a:ln>
        </p:spPr>
        <p:txBody>
          <a:bodyPr lIns="0" tIns="0" rIns="0" bIns="0" rtlCol="0" anchor="ctr"/>
          <a:lstStyle/>
          <a:p>
            <a:endParaRPr lang="en-US"/>
          </a:p>
        </p:txBody>
      </p:sp>
      <p:sp>
        <p:nvSpPr>
          <p:cNvPr id="22" name="Fußzeilenplatzhalter 6">
            <a:extLst>
              <a:ext uri="{FF2B5EF4-FFF2-40B4-BE49-F238E27FC236}">
                <a16:creationId xmlns:a16="http://schemas.microsoft.com/office/drawing/2014/main" id="{37C2120E-F566-4B86-FB54-6E43751F8803}"/>
              </a:ext>
            </a:extLst>
          </p:cNvPr>
          <p:cNvSpPr txBox="1">
            <a:spLocks/>
          </p:cNvSpPr>
          <p:nvPr/>
        </p:nvSpPr>
        <p:spPr>
          <a:xfrm>
            <a:off x="554266" y="6336000"/>
            <a:ext cx="6480000" cy="180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Fußzeilenplatzhalter 6">
            <a:extLst>
              <a:ext uri="{FF2B5EF4-FFF2-40B4-BE49-F238E27FC236}">
                <a16:creationId xmlns:a16="http://schemas.microsoft.com/office/drawing/2014/main" id="{94965917-5DFC-8170-CDC4-2DEBC8FE6FA5}"/>
              </a:ext>
            </a:extLst>
          </p:cNvPr>
          <p:cNvSpPr>
            <a:spLocks noGrp="1"/>
          </p:cNvSpPr>
          <p:nvPr>
            <p:ph type="ftr" sz="quarter" idx="11"/>
          </p:nvPr>
        </p:nvSpPr>
        <p:spPr>
          <a:xfrm>
            <a:off x="928688" y="6335713"/>
            <a:ext cx="6480175" cy="180975"/>
          </a:xfrm>
        </p:spPr>
        <p:txBody>
          <a:bodyPr/>
          <a:lstStyle/>
          <a:p>
            <a:r>
              <a:rPr lang="de-DE"/>
              <a:t>© SCHOTT AG, Konzept Azubi Arbeitssicherheitswoche, Azubi Sicherheitsbeauftragte</a:t>
            </a:r>
            <a:endParaRPr lang="en-US"/>
          </a:p>
        </p:txBody>
      </p:sp>
    </p:spTree>
    <p:extLst>
      <p:ext uri="{BB962C8B-B14F-4D97-AF65-F5344CB8AC3E}">
        <p14:creationId xmlns:p14="http://schemas.microsoft.com/office/powerpoint/2010/main" val="286534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13">
            <a:extLst>
              <a:ext uri="{FF2B5EF4-FFF2-40B4-BE49-F238E27FC236}">
                <a16:creationId xmlns:a16="http://schemas.microsoft.com/office/drawing/2014/main" id="{2346341D-CF3B-2171-2C26-6D809C9188F4}"/>
              </a:ext>
            </a:extLst>
          </p:cNvPr>
          <p:cNvPicPr>
            <a:picLocks noGrp="1" noChangeAspect="1"/>
          </p:cNvPicPr>
          <p:nvPr>
            <p:ph type="pic" sz="quarter" idx="15"/>
          </p:nvPr>
        </p:nvPicPr>
        <p:blipFill>
          <a:blip r:embed="rId2"/>
          <a:srcRect l="17457" r="17457"/>
          <a:stretch/>
        </p:blipFill>
        <p:spPr>
          <a:xfrm>
            <a:off x="6702416" y="0"/>
            <a:ext cx="5951537" cy="6858000"/>
          </a:xfrm>
        </p:spPr>
      </p:pic>
      <p:sp>
        <p:nvSpPr>
          <p:cNvPr id="11" name="Textplatzhalter 10">
            <a:extLst>
              <a:ext uri="{FF2B5EF4-FFF2-40B4-BE49-F238E27FC236}">
                <a16:creationId xmlns:a16="http://schemas.microsoft.com/office/drawing/2014/main" id="{3690F612-9E99-462A-9696-3A678194DD1D}"/>
              </a:ext>
            </a:extLst>
          </p:cNvPr>
          <p:cNvSpPr>
            <a:spLocks noGrp="1" noChangeAspect="1"/>
          </p:cNvSpPr>
          <p:nvPr>
            <p:ph type="body" sz="quarter" idx="30"/>
          </p:nvPr>
        </p:nvSpPr>
        <p:spPr bwMode="gray">
          <a:xfrm>
            <a:off x="6702416" y="3"/>
            <a:ext cx="5952000" cy="6857997"/>
          </a:xfrm>
        </p:spPr>
        <p:txBody>
          <a:bodyPr/>
          <a:lstStyle/>
          <a:p>
            <a:pPr marL="0" indent="0">
              <a:buNone/>
            </a:pPr>
            <a:r>
              <a:rPr lang="en-US"/>
              <a:t> </a:t>
            </a:r>
          </a:p>
        </p:txBody>
      </p:sp>
      <p:sp>
        <p:nvSpPr>
          <p:cNvPr id="6" name="Textplatzhalter 5">
            <a:extLst>
              <a:ext uri="{FF2B5EF4-FFF2-40B4-BE49-F238E27FC236}">
                <a16:creationId xmlns:a16="http://schemas.microsoft.com/office/drawing/2014/main" id="{55DFF745-2D15-4AE3-8ECC-D29B2835C7D7}"/>
              </a:ext>
            </a:extLst>
          </p:cNvPr>
          <p:cNvSpPr>
            <a:spLocks noGrp="1"/>
          </p:cNvSpPr>
          <p:nvPr>
            <p:ph type="body" sz="quarter" idx="16"/>
          </p:nvPr>
        </p:nvSpPr>
        <p:spPr bwMode="gray"/>
        <p:txBody>
          <a:bodyPr/>
          <a:lstStyle/>
          <a:p>
            <a:r>
              <a:rPr lang="en-US"/>
              <a:t>01</a:t>
            </a:r>
          </a:p>
        </p:txBody>
      </p:sp>
      <p:sp>
        <p:nvSpPr>
          <p:cNvPr id="7" name="Textplatzhalter 6">
            <a:extLst>
              <a:ext uri="{FF2B5EF4-FFF2-40B4-BE49-F238E27FC236}">
                <a16:creationId xmlns:a16="http://schemas.microsoft.com/office/drawing/2014/main" id="{FCA82F9B-8AC2-40C9-B786-BEA831930A4D}"/>
              </a:ext>
            </a:extLst>
          </p:cNvPr>
          <p:cNvSpPr>
            <a:spLocks noGrp="1"/>
          </p:cNvSpPr>
          <p:nvPr>
            <p:ph type="body" sz="quarter" idx="18"/>
          </p:nvPr>
        </p:nvSpPr>
        <p:spPr bwMode="gray">
          <a:xfrm>
            <a:off x="551999" y="3623418"/>
            <a:ext cx="5300161" cy="554688"/>
          </a:xfrm>
        </p:spPr>
        <p:txBody>
          <a:bodyPr/>
          <a:lstStyle/>
          <a:p>
            <a:r>
              <a:rPr lang="en-US" err="1"/>
              <a:t>Risikokomeptenz</a:t>
            </a:r>
            <a:r>
              <a:rPr lang="en-US"/>
              <a:t> </a:t>
            </a:r>
            <a:r>
              <a:rPr lang="en-US" err="1"/>
              <a:t>entwickeln</a:t>
            </a:r>
            <a:r>
              <a:rPr lang="en-US"/>
              <a:t> – </a:t>
            </a:r>
            <a:r>
              <a:rPr lang="en-US" err="1">
                <a:solidFill>
                  <a:schemeClr val="accent2"/>
                </a:solidFill>
              </a:rPr>
              <a:t>Warum</a:t>
            </a:r>
            <a:r>
              <a:rPr lang="en-US">
                <a:solidFill>
                  <a:schemeClr val="accent2"/>
                </a:solidFill>
              </a:rPr>
              <a:t>?</a:t>
            </a:r>
          </a:p>
        </p:txBody>
      </p:sp>
      <p:sp>
        <p:nvSpPr>
          <p:cNvPr id="12" name="Textplatzhalter 11">
            <a:extLst>
              <a:ext uri="{FF2B5EF4-FFF2-40B4-BE49-F238E27FC236}">
                <a16:creationId xmlns:a16="http://schemas.microsoft.com/office/drawing/2014/main" id="{0D5BBFE1-C62B-4871-8B31-30B20A197941}"/>
              </a:ext>
            </a:extLst>
          </p:cNvPr>
          <p:cNvSpPr>
            <a:spLocks noGrp="1" noChangeAspect="1"/>
          </p:cNvSpPr>
          <p:nvPr>
            <p:ph type="body" sz="quarter" idx="28"/>
          </p:nvPr>
        </p:nvSpPr>
        <p:spPr bwMode="gray"/>
        <p:txBody>
          <a:bodyPr/>
          <a:lstStyle/>
          <a:p>
            <a:r>
              <a:rPr lang="en-US"/>
              <a:t> </a:t>
            </a:r>
          </a:p>
        </p:txBody>
      </p:sp>
      <p:sp>
        <p:nvSpPr>
          <p:cNvPr id="2" name="Foliennummernplatzhalter 1">
            <a:extLst>
              <a:ext uri="{FF2B5EF4-FFF2-40B4-BE49-F238E27FC236}">
                <a16:creationId xmlns:a16="http://schemas.microsoft.com/office/drawing/2014/main" id="{55965B0D-78B7-43D2-96BC-A31E59A78872}"/>
              </a:ext>
            </a:extLst>
          </p:cNvPr>
          <p:cNvSpPr>
            <a:spLocks noGrp="1"/>
          </p:cNvSpPr>
          <p:nvPr>
            <p:ph type="sldNum" sz="quarter" idx="12"/>
          </p:nvPr>
        </p:nvSpPr>
        <p:spPr bwMode="gray"/>
        <p:txBody>
          <a:bodyPr/>
          <a:lstStyle/>
          <a:p>
            <a:fld id="{5451D7F1-8117-4C01-ADFC-C0DE525789EF}" type="slidenum">
              <a:rPr lang="en-US" smtClean="0"/>
              <a:pPr/>
              <a:t>4</a:t>
            </a:fld>
            <a:endParaRPr lang="en-US"/>
          </a:p>
        </p:txBody>
      </p:sp>
      <p:sp>
        <p:nvSpPr>
          <p:cNvPr id="15" name="Fußzeilenplatzhalter 6">
            <a:extLst>
              <a:ext uri="{FF2B5EF4-FFF2-40B4-BE49-F238E27FC236}">
                <a16:creationId xmlns:a16="http://schemas.microsoft.com/office/drawing/2014/main" id="{EBDF95BF-EC6B-726F-130D-6F068F0127F6}"/>
              </a:ext>
            </a:extLst>
          </p:cNvPr>
          <p:cNvSpPr txBox="1">
            <a:spLocks/>
          </p:cNvSpPr>
          <p:nvPr/>
        </p:nvSpPr>
        <p:spPr>
          <a:xfrm>
            <a:off x="695100" y="6308790"/>
            <a:ext cx="6178666" cy="328494"/>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a:t>© SCHOTT AG, Konzept Azubi Arbeitssicherheitswoche, Azubi Sicherheitsbeauftragte</a:t>
            </a:r>
            <a:endParaRPr lang="en-US" sz="1200"/>
          </a:p>
        </p:txBody>
      </p:sp>
    </p:spTree>
    <p:extLst>
      <p:ext uri="{BB962C8B-B14F-4D97-AF65-F5344CB8AC3E}">
        <p14:creationId xmlns:p14="http://schemas.microsoft.com/office/powerpoint/2010/main" val="144831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rafik 9">
            <a:extLst>
              <a:ext uri="{FF2B5EF4-FFF2-40B4-BE49-F238E27FC236}">
                <a16:creationId xmlns:a16="http://schemas.microsoft.com/office/drawing/2014/main" id="{BCCCBA53-A55D-4F91-85E7-7DD9C48AFBD9}"/>
              </a:ext>
            </a:extLst>
          </p:cNvPr>
          <p:cNvSpPr/>
          <p:nvPr/>
        </p:nvSpPr>
        <p:spPr bwMode="gray">
          <a:xfrm rot="373954">
            <a:off x="195612" y="1631604"/>
            <a:ext cx="10658369" cy="4533962"/>
          </a:xfrm>
          <a:custGeom>
            <a:avLst/>
            <a:gdLst>
              <a:gd name="connsiteX0" fmla="*/ 0 w 4276725"/>
              <a:gd name="connsiteY0" fmla="*/ 1819275 h 1819275"/>
              <a:gd name="connsiteX1" fmla="*/ 4276725 w 4276725"/>
              <a:gd name="connsiteY1" fmla="*/ 0 h 1819275"/>
            </a:gdLst>
            <a:ahLst/>
            <a:cxnLst>
              <a:cxn ang="0">
                <a:pos x="connsiteX0" y="connsiteY0"/>
              </a:cxn>
              <a:cxn ang="0">
                <a:pos x="connsiteX1" y="connsiteY1"/>
              </a:cxn>
            </a:cxnLst>
            <a:rect l="l" t="t" r="r" b="b"/>
            <a:pathLst>
              <a:path w="4276725" h="1819275">
                <a:moveTo>
                  <a:pt x="0" y="1819275"/>
                </a:moveTo>
                <a:cubicBezTo>
                  <a:pt x="0" y="1819275"/>
                  <a:pt x="1581150" y="161925"/>
                  <a:pt x="4276725" y="0"/>
                </a:cubicBezTo>
              </a:path>
            </a:pathLst>
          </a:custGeom>
          <a:noFill/>
          <a:ln w="9525" cap="flat">
            <a:solidFill>
              <a:schemeClr val="accent3"/>
            </a:solidFill>
            <a:prstDash val="solid"/>
            <a:miter/>
            <a:tailEnd type="arrow"/>
          </a:ln>
        </p:spPr>
        <p:txBody>
          <a:bodyPr rtlCol="0" anchor="ctr"/>
          <a:lstStyle/>
          <a:p>
            <a:endParaRPr lang="en-US"/>
          </a:p>
        </p:txBody>
      </p:sp>
      <p:sp>
        <p:nvSpPr>
          <p:cNvPr id="3" name="Foliennummernplatzhalter 2">
            <a:extLst>
              <a:ext uri="{FF2B5EF4-FFF2-40B4-BE49-F238E27FC236}">
                <a16:creationId xmlns:a16="http://schemas.microsoft.com/office/drawing/2014/main" id="{276AB14C-77E9-4833-9617-9BC06B0496EC}"/>
              </a:ext>
            </a:extLst>
          </p:cNvPr>
          <p:cNvSpPr>
            <a:spLocks noGrp="1"/>
          </p:cNvSpPr>
          <p:nvPr>
            <p:ph type="sldNum" sz="quarter" idx="12"/>
          </p:nvPr>
        </p:nvSpPr>
        <p:spPr bwMode="gray"/>
        <p:txBody>
          <a:bodyPr/>
          <a:lstStyle/>
          <a:p>
            <a:fld id="{5451D7F1-8117-4C01-ADFC-C0DE525789EF}" type="slidenum">
              <a:rPr lang="en-US" smtClean="0"/>
              <a:pPr/>
              <a:t>5</a:t>
            </a:fld>
            <a:endParaRPr lang="en-US"/>
          </a:p>
        </p:txBody>
      </p:sp>
      <p:sp>
        <p:nvSpPr>
          <p:cNvPr id="4" name="Titel 3">
            <a:extLst>
              <a:ext uri="{FF2B5EF4-FFF2-40B4-BE49-F238E27FC236}">
                <a16:creationId xmlns:a16="http://schemas.microsoft.com/office/drawing/2014/main" id="{ED426A42-C127-433F-977F-56923AEE1749}"/>
              </a:ext>
            </a:extLst>
          </p:cNvPr>
          <p:cNvSpPr>
            <a:spLocks noGrp="1"/>
          </p:cNvSpPr>
          <p:nvPr>
            <p:ph type="title"/>
          </p:nvPr>
        </p:nvSpPr>
        <p:spPr bwMode="gray"/>
        <p:txBody>
          <a:bodyPr/>
          <a:lstStyle/>
          <a:p>
            <a:r>
              <a:rPr lang="de-DE"/>
              <a:t>Faktoren einer erhöhten Risikobereitschaft</a:t>
            </a:r>
            <a:endParaRPr lang="en-US"/>
          </a:p>
        </p:txBody>
      </p:sp>
      <p:grpSp>
        <p:nvGrpSpPr>
          <p:cNvPr id="7" name="Gruppieren 6">
            <a:extLst>
              <a:ext uri="{FF2B5EF4-FFF2-40B4-BE49-F238E27FC236}">
                <a16:creationId xmlns:a16="http://schemas.microsoft.com/office/drawing/2014/main" id="{24794A6A-F405-4D55-9E6A-C9D87A3D533C}"/>
              </a:ext>
            </a:extLst>
          </p:cNvPr>
          <p:cNvGrpSpPr/>
          <p:nvPr/>
        </p:nvGrpSpPr>
        <p:grpSpPr bwMode="gray">
          <a:xfrm>
            <a:off x="1733966" y="4275261"/>
            <a:ext cx="2842928" cy="1580944"/>
            <a:chOff x="1733966" y="4631695"/>
            <a:chExt cx="2842928" cy="1580944"/>
          </a:xfrm>
        </p:grpSpPr>
        <p:sp>
          <p:nvSpPr>
            <p:cNvPr id="12" name="Ellipse 11">
              <a:extLst>
                <a:ext uri="{FF2B5EF4-FFF2-40B4-BE49-F238E27FC236}">
                  <a16:creationId xmlns:a16="http://schemas.microsoft.com/office/drawing/2014/main" id="{B9FFF7F8-9973-4601-8C8D-7373494D56A9}"/>
                </a:ext>
              </a:extLst>
            </p:cNvPr>
            <p:cNvSpPr>
              <a:spLocks noChangeAspect="1"/>
            </p:cNvSpPr>
            <p:nvPr/>
          </p:nvSpPr>
          <p:spPr bwMode="gray">
            <a:xfrm>
              <a:off x="1733966" y="4632159"/>
              <a:ext cx="181888" cy="181888"/>
            </a:xfrm>
            <a:prstGeom prst="ellipse">
              <a:avLst/>
            </a:prstGeom>
            <a:solidFill>
              <a:schemeClr val="bg1"/>
            </a:solidFill>
            <a:ln w="6096">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endParaRPr lang="en-US" sz="1600" b="1">
                <a:solidFill>
                  <a:schemeClr val="accent3"/>
                </a:solidFill>
              </a:endParaRPr>
            </a:p>
          </p:txBody>
        </p:sp>
        <p:cxnSp>
          <p:nvCxnSpPr>
            <p:cNvPr id="21" name="Gerader Verbinder 20">
              <a:extLst>
                <a:ext uri="{FF2B5EF4-FFF2-40B4-BE49-F238E27FC236}">
                  <a16:creationId xmlns:a16="http://schemas.microsoft.com/office/drawing/2014/main" id="{AA7F6B51-FA8F-4C86-995F-B8A4EA078B52}"/>
                </a:ext>
              </a:extLst>
            </p:cNvPr>
            <p:cNvCxnSpPr>
              <a:cxnSpLocks/>
            </p:cNvCxnSpPr>
            <p:nvPr/>
          </p:nvCxnSpPr>
          <p:spPr bwMode="gray">
            <a:xfrm>
              <a:off x="1820814" y="4814047"/>
              <a:ext cx="0" cy="1008529"/>
            </a:xfrm>
            <a:prstGeom prst="line">
              <a:avLst/>
            </a:prstGeom>
            <a:ln w="12700">
              <a:solidFill>
                <a:srgbClr val="A6A6A6"/>
              </a:solidFill>
              <a:prstDash val="sysDash"/>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DCD4ECB7-EF8A-4CAF-800C-88AB47053146}"/>
                </a:ext>
              </a:extLst>
            </p:cNvPr>
            <p:cNvSpPr/>
            <p:nvPr/>
          </p:nvSpPr>
          <p:spPr bwMode="gray">
            <a:xfrm flipH="1">
              <a:off x="2002702" y="4631695"/>
              <a:ext cx="2574192" cy="1580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spcAft>
                  <a:spcPts val="1000"/>
                </a:spcAft>
              </a:pPr>
              <a:r>
                <a:rPr lang="de-DE" sz="1600" b="1">
                  <a:solidFill>
                    <a:schemeClr val="accent3"/>
                  </a:solidFill>
                </a:rPr>
                <a:t>Erfahrung </a:t>
              </a:r>
            </a:p>
            <a:p>
              <a:pPr>
                <a:lnSpc>
                  <a:spcPct val="90000"/>
                </a:lnSpc>
                <a:spcAft>
                  <a:spcPts val="1000"/>
                </a:spcAft>
              </a:pPr>
              <a:r>
                <a:rPr lang="de-DE" sz="1200">
                  <a:solidFill>
                    <a:schemeClr val="tx2"/>
                  </a:solidFill>
                </a:rPr>
                <a:t>Umso weniger man davon hat, umso eher ist man bereit, Dinge auszuprobieren und (eigene) Grenzen zu erkennen.</a:t>
              </a:r>
            </a:p>
            <a:p>
              <a:pPr>
                <a:lnSpc>
                  <a:spcPct val="90000"/>
                </a:lnSpc>
                <a:spcAft>
                  <a:spcPts val="1000"/>
                </a:spcAft>
              </a:pPr>
              <a:endParaRPr lang="en-US" sz="1600">
                <a:solidFill>
                  <a:schemeClr val="tx2"/>
                </a:solidFill>
              </a:endParaRPr>
            </a:p>
          </p:txBody>
        </p:sp>
      </p:grpSp>
      <p:grpSp>
        <p:nvGrpSpPr>
          <p:cNvPr id="8" name="Gruppieren 7">
            <a:extLst>
              <a:ext uri="{FF2B5EF4-FFF2-40B4-BE49-F238E27FC236}">
                <a16:creationId xmlns:a16="http://schemas.microsoft.com/office/drawing/2014/main" id="{0BDE32DE-82B1-4F26-8791-E8B8B3F0E70A}"/>
              </a:ext>
            </a:extLst>
          </p:cNvPr>
          <p:cNvGrpSpPr/>
          <p:nvPr/>
        </p:nvGrpSpPr>
        <p:grpSpPr bwMode="gray">
          <a:xfrm>
            <a:off x="8442719" y="2396345"/>
            <a:ext cx="2701559" cy="2100992"/>
            <a:chOff x="8244250" y="2423023"/>
            <a:chExt cx="2787868" cy="2629864"/>
          </a:xfrm>
        </p:grpSpPr>
        <p:cxnSp>
          <p:nvCxnSpPr>
            <p:cNvPr id="22" name="Gerader Verbinder 21">
              <a:extLst>
                <a:ext uri="{FF2B5EF4-FFF2-40B4-BE49-F238E27FC236}">
                  <a16:creationId xmlns:a16="http://schemas.microsoft.com/office/drawing/2014/main" id="{0797671B-8056-493C-8DA0-C672FEEF9DA7}"/>
                </a:ext>
              </a:extLst>
            </p:cNvPr>
            <p:cNvCxnSpPr>
              <a:cxnSpLocks/>
            </p:cNvCxnSpPr>
            <p:nvPr/>
          </p:nvCxnSpPr>
          <p:spPr bwMode="gray">
            <a:xfrm>
              <a:off x="8244250" y="2423023"/>
              <a:ext cx="0" cy="1612800"/>
            </a:xfrm>
            <a:prstGeom prst="line">
              <a:avLst/>
            </a:prstGeom>
            <a:ln w="12700">
              <a:solidFill>
                <a:srgbClr val="A6A6A6"/>
              </a:solidFill>
              <a:prstDash val="sysDash"/>
            </a:ln>
          </p:spPr>
          <p:style>
            <a:lnRef idx="1">
              <a:schemeClr val="accent1"/>
            </a:lnRef>
            <a:fillRef idx="0">
              <a:schemeClr val="accent1"/>
            </a:fillRef>
            <a:effectRef idx="0">
              <a:schemeClr val="accent1"/>
            </a:effectRef>
            <a:fontRef idx="minor">
              <a:schemeClr val="tx1"/>
            </a:fontRef>
          </p:style>
        </p:cxnSp>
        <p:sp>
          <p:nvSpPr>
            <p:cNvPr id="29" name="Rechteck 28">
              <a:extLst>
                <a:ext uri="{FF2B5EF4-FFF2-40B4-BE49-F238E27FC236}">
                  <a16:creationId xmlns:a16="http://schemas.microsoft.com/office/drawing/2014/main" id="{3F88CCE8-E455-4973-878D-681C2C7121CA}"/>
                </a:ext>
              </a:extLst>
            </p:cNvPr>
            <p:cNvSpPr/>
            <p:nvPr/>
          </p:nvSpPr>
          <p:spPr bwMode="gray">
            <a:xfrm flipH="1">
              <a:off x="8457926" y="2960954"/>
              <a:ext cx="2574192" cy="2091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spcAft>
                  <a:spcPts val="1000"/>
                </a:spcAft>
              </a:pPr>
              <a:r>
                <a:rPr lang="en-US" sz="1600" b="1" err="1">
                  <a:solidFill>
                    <a:schemeClr val="accent3"/>
                  </a:solidFill>
                </a:rPr>
                <a:t>Selbstwertgefühl</a:t>
              </a:r>
              <a:endParaRPr lang="en-US" sz="1600" b="1">
                <a:solidFill>
                  <a:schemeClr val="accent3"/>
                </a:solidFill>
              </a:endParaRPr>
            </a:p>
            <a:p>
              <a:pPr>
                <a:lnSpc>
                  <a:spcPct val="90000"/>
                </a:lnSpc>
                <a:spcAft>
                  <a:spcPts val="1000"/>
                </a:spcAft>
              </a:pPr>
              <a:r>
                <a:rPr lang="de-DE" sz="1200">
                  <a:solidFill>
                    <a:schemeClr val="tx2"/>
                  </a:solidFill>
                </a:rPr>
                <a:t>Nicht nur gegenüber anderen, auch für einen selbst kann eine erfolgreich überstandene Gefahrensituation ein Erfolgserlebnis sein, das den wahrgenommenen Selbstwert steigert. Junge Menschen wagen sich dadurch schneller in gefährliche Situationen, die ihnen eine Verbesserung ihres Selbstwertgefühls versprechen</a:t>
              </a:r>
              <a:endParaRPr lang="de-DE" sz="1200">
                <a:solidFill>
                  <a:schemeClr val="tx2"/>
                </a:solidFill>
                <a:cs typeface="Arial"/>
              </a:endParaRPr>
            </a:p>
          </p:txBody>
        </p:sp>
      </p:grpSp>
      <p:grpSp>
        <p:nvGrpSpPr>
          <p:cNvPr id="6" name="Gruppieren 5">
            <a:extLst>
              <a:ext uri="{FF2B5EF4-FFF2-40B4-BE49-F238E27FC236}">
                <a16:creationId xmlns:a16="http://schemas.microsoft.com/office/drawing/2014/main" id="{6574240E-337E-4813-9AE7-504DC02B0F05}"/>
              </a:ext>
            </a:extLst>
          </p:cNvPr>
          <p:cNvGrpSpPr/>
          <p:nvPr/>
        </p:nvGrpSpPr>
        <p:grpSpPr bwMode="gray">
          <a:xfrm>
            <a:off x="4779590" y="2826650"/>
            <a:ext cx="2854381" cy="1815023"/>
            <a:chOff x="4779590" y="2974709"/>
            <a:chExt cx="2854381" cy="1815023"/>
          </a:xfrm>
        </p:grpSpPr>
        <p:cxnSp>
          <p:nvCxnSpPr>
            <p:cNvPr id="19" name="Gerader Verbinder 18">
              <a:extLst>
                <a:ext uri="{FF2B5EF4-FFF2-40B4-BE49-F238E27FC236}">
                  <a16:creationId xmlns:a16="http://schemas.microsoft.com/office/drawing/2014/main" id="{0FA80F50-8D9C-4096-8F8B-429EBE4495C6}"/>
                </a:ext>
              </a:extLst>
            </p:cNvPr>
            <p:cNvCxnSpPr>
              <a:cxnSpLocks/>
            </p:cNvCxnSpPr>
            <p:nvPr/>
          </p:nvCxnSpPr>
          <p:spPr bwMode="gray">
            <a:xfrm>
              <a:off x="4968835" y="3276416"/>
              <a:ext cx="0" cy="1513316"/>
            </a:xfrm>
            <a:prstGeom prst="line">
              <a:avLst/>
            </a:prstGeom>
            <a:ln w="12700">
              <a:solidFill>
                <a:srgbClr val="A6A6A6"/>
              </a:solidFill>
              <a:prstDash val="sysDash"/>
            </a:ln>
          </p:spPr>
          <p:style>
            <a:lnRef idx="1">
              <a:schemeClr val="accent1"/>
            </a:lnRef>
            <a:fillRef idx="0">
              <a:schemeClr val="accent1"/>
            </a:fillRef>
            <a:effectRef idx="0">
              <a:schemeClr val="accent1"/>
            </a:effectRef>
            <a:fontRef idx="minor">
              <a:schemeClr val="tx1"/>
            </a:fontRef>
          </p:style>
        </p:cxnSp>
        <p:grpSp>
          <p:nvGrpSpPr>
            <p:cNvPr id="25" name="Gruppieren 24">
              <a:extLst>
                <a:ext uri="{FF2B5EF4-FFF2-40B4-BE49-F238E27FC236}">
                  <a16:creationId xmlns:a16="http://schemas.microsoft.com/office/drawing/2014/main" id="{DBD28492-811F-4297-94CC-07556AFDA12D}"/>
                </a:ext>
              </a:extLst>
            </p:cNvPr>
            <p:cNvGrpSpPr/>
            <p:nvPr/>
          </p:nvGrpSpPr>
          <p:grpSpPr bwMode="gray">
            <a:xfrm>
              <a:off x="4779590" y="2974709"/>
              <a:ext cx="378490" cy="378490"/>
              <a:chOff x="6422588" y="2428496"/>
              <a:chExt cx="1184078" cy="1184078"/>
            </a:xfrm>
          </p:grpSpPr>
          <p:sp>
            <p:nvSpPr>
              <p:cNvPr id="27" name="Ellipse 26">
                <a:extLst>
                  <a:ext uri="{FF2B5EF4-FFF2-40B4-BE49-F238E27FC236}">
                    <a16:creationId xmlns:a16="http://schemas.microsoft.com/office/drawing/2014/main" id="{7827A16D-32C7-401D-8805-780AB4CA1081}"/>
                  </a:ext>
                </a:extLst>
              </p:cNvPr>
              <p:cNvSpPr>
                <a:spLocks noChangeAspect="1"/>
              </p:cNvSpPr>
              <p:nvPr/>
            </p:nvSpPr>
            <p:spPr bwMode="gray">
              <a:xfrm>
                <a:off x="6422588" y="2428496"/>
                <a:ext cx="1184078" cy="1184078"/>
              </a:xfrm>
              <a:prstGeom prst="ellipse">
                <a:avLst/>
              </a:pr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err="1"/>
              </a:p>
            </p:txBody>
          </p:sp>
          <p:sp>
            <p:nvSpPr>
              <p:cNvPr id="28" name="Ellipse 27">
                <a:extLst>
                  <a:ext uri="{FF2B5EF4-FFF2-40B4-BE49-F238E27FC236}">
                    <a16:creationId xmlns:a16="http://schemas.microsoft.com/office/drawing/2014/main" id="{9250C690-56D4-4E20-9623-0D908A866A74}"/>
                  </a:ext>
                </a:extLst>
              </p:cNvPr>
              <p:cNvSpPr>
                <a:spLocks noChangeAspect="1"/>
              </p:cNvSpPr>
              <p:nvPr/>
            </p:nvSpPr>
            <p:spPr bwMode="gray">
              <a:xfrm>
                <a:off x="6662798" y="2668706"/>
                <a:ext cx="703657" cy="7036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b="1"/>
              </a:p>
            </p:txBody>
          </p:sp>
        </p:grpSp>
        <p:sp>
          <p:nvSpPr>
            <p:cNvPr id="31" name="Rechteck 30">
              <a:extLst>
                <a:ext uri="{FF2B5EF4-FFF2-40B4-BE49-F238E27FC236}">
                  <a16:creationId xmlns:a16="http://schemas.microsoft.com/office/drawing/2014/main" id="{22E36394-8933-484F-A312-0287D6DD2145}"/>
                </a:ext>
              </a:extLst>
            </p:cNvPr>
            <p:cNvSpPr/>
            <p:nvPr/>
          </p:nvSpPr>
          <p:spPr bwMode="gray">
            <a:xfrm flipH="1">
              <a:off x="5059779" y="3085987"/>
              <a:ext cx="2574192" cy="1703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spcAft>
                  <a:spcPts val="1000"/>
                </a:spcAft>
              </a:pPr>
              <a:r>
                <a:rPr lang="de-DE" sz="1600" b="1">
                  <a:solidFill>
                    <a:schemeClr val="accent2"/>
                  </a:solidFill>
                </a:rPr>
                <a:t>Bedürfnis nach Anerkennung</a:t>
              </a:r>
            </a:p>
            <a:p>
              <a:pPr>
                <a:lnSpc>
                  <a:spcPct val="90000"/>
                </a:lnSpc>
                <a:spcAft>
                  <a:spcPts val="1000"/>
                </a:spcAft>
              </a:pPr>
              <a:r>
                <a:rPr lang="de-DE" sz="1200">
                  <a:solidFill>
                    <a:schemeClr val="tx2"/>
                  </a:solidFill>
                </a:rPr>
                <a:t>Wer noch nicht so lange im Betrieb oder gar in der Branch arbeitet, sucht eher nach Gelegenheiten, um sich bei den neuen Kolleginnen und Kollegen etablieren zu können.</a:t>
              </a:r>
            </a:p>
          </p:txBody>
        </p:sp>
      </p:grpSp>
      <p:sp>
        <p:nvSpPr>
          <p:cNvPr id="18" name="Inhaltsplatzhalter 1">
            <a:extLst>
              <a:ext uri="{FF2B5EF4-FFF2-40B4-BE49-F238E27FC236}">
                <a16:creationId xmlns:a16="http://schemas.microsoft.com/office/drawing/2014/main" id="{7B9D7053-0A01-440F-BDEA-1724C84BCD94}"/>
              </a:ext>
            </a:extLst>
          </p:cNvPr>
          <p:cNvSpPr txBox="1">
            <a:spLocks/>
          </p:cNvSpPr>
          <p:nvPr/>
        </p:nvSpPr>
        <p:spPr bwMode="gray">
          <a:xfrm>
            <a:off x="-280594" y="1742945"/>
            <a:ext cx="4678025" cy="1476605"/>
          </a:xfrm>
          <a:prstGeom prst="rect">
            <a:avLst/>
          </a:prstGeom>
        </p:spPr>
        <p:txBody>
          <a:bodyPr lIns="0" tIns="0" rIns="0" bIns="0"/>
          <a:lstStyle>
            <a:lvl1pPr marL="270000" indent="-270000" algn="l" defTabSz="914400" rtl="0" eaLnBrk="1" latinLnBrk="0" hangingPunct="1">
              <a:lnSpc>
                <a:spcPct val="90000"/>
              </a:lnSpc>
              <a:spcBef>
                <a:spcPts val="800"/>
              </a:spcBef>
              <a:buClr>
                <a:schemeClr val="accent3"/>
              </a:buClr>
              <a:buFont typeface="Wingdings" panose="05000000000000000000" pitchFamily="2" charset="2"/>
              <a:buChar char="§"/>
              <a:defRPr lang="de-DE" sz="1600" kern="1200">
                <a:solidFill>
                  <a:schemeClr val="tx2"/>
                </a:solidFill>
                <a:latin typeface="+mn-lt"/>
                <a:ea typeface="+mn-ea"/>
                <a:cs typeface="+mn-cs"/>
              </a:defRPr>
            </a:lvl1pPr>
            <a:lvl2pPr marL="720000" indent="-270000" algn="l" defTabSz="914400" rtl="0" eaLnBrk="1" latinLnBrk="0" hangingPunct="1">
              <a:lnSpc>
                <a:spcPct val="90000"/>
              </a:lnSpc>
              <a:spcBef>
                <a:spcPts val="800"/>
              </a:spcBef>
              <a:buFont typeface="Symbol" panose="05050102010706020507" pitchFamily="18" charset="2"/>
              <a:buChar char="-"/>
              <a:defRPr lang="de-DE" sz="1600" kern="1200">
                <a:solidFill>
                  <a:schemeClr val="tx2"/>
                </a:solidFill>
                <a:latin typeface="+mn-lt"/>
                <a:ea typeface="+mn-ea"/>
                <a:cs typeface="+mn-cs"/>
              </a:defRPr>
            </a:lvl2pPr>
            <a:lvl3pPr marL="1080000" indent="-270000" algn="l" defTabSz="914400" rtl="0" eaLnBrk="1" latinLnBrk="0" hangingPunct="1">
              <a:lnSpc>
                <a:spcPct val="90000"/>
              </a:lnSpc>
              <a:spcBef>
                <a:spcPts val="800"/>
              </a:spcBef>
              <a:buFont typeface="Symbol" panose="05050102010706020507" pitchFamily="18" charset="2"/>
              <a:buChar char="-"/>
              <a:defRPr lang="de-DE" sz="1400" kern="1200">
                <a:solidFill>
                  <a:schemeClr val="tx2"/>
                </a:solidFill>
                <a:latin typeface="+mn-lt"/>
                <a:ea typeface="+mn-ea"/>
                <a:cs typeface="+mn-cs"/>
              </a:defRPr>
            </a:lvl3pPr>
            <a:lvl4pPr marL="1440000" indent="-270000" algn="l" defTabSz="914400" rtl="0" eaLnBrk="1" latinLnBrk="0" hangingPunct="1">
              <a:lnSpc>
                <a:spcPct val="90000"/>
              </a:lnSpc>
              <a:spcBef>
                <a:spcPts val="800"/>
              </a:spcBef>
              <a:buFont typeface="Symbol" panose="05050102010706020507" pitchFamily="18" charset="2"/>
              <a:buChar char="-"/>
              <a:defRPr lang="de-DE" sz="1200" kern="1200">
                <a:solidFill>
                  <a:schemeClr val="tx2"/>
                </a:solidFill>
                <a:latin typeface="+mn-lt"/>
                <a:ea typeface="+mn-ea"/>
                <a:cs typeface="+mn-cs"/>
              </a:defRPr>
            </a:lvl4pPr>
            <a:lvl5pPr marL="1800000" indent="-270000" algn="l" defTabSz="914400" rtl="0" eaLnBrk="1" latinLnBrk="0" hangingPunct="1">
              <a:lnSpc>
                <a:spcPct val="90000"/>
              </a:lnSpc>
              <a:spcBef>
                <a:spcPts val="800"/>
              </a:spcBef>
              <a:buFont typeface="Symbol" panose="05050102010706020507" pitchFamily="18" charset="2"/>
              <a:buChar char="-"/>
              <a:defRPr lang="de-DE"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None/>
            </a:pPr>
            <a:r>
              <a:rPr lang="de-DE"/>
              <a:t>Der altersbedingte Mangel an Erfahrung und Know-how gepaart mit Spaß am Risiko führen dazu, dass junge Berufstätige und Auszubildende am Arbeitsplatz und in der Freizeit überdurchschnittlich häufig in Unfälle verwickelt sind</a:t>
            </a:r>
          </a:p>
        </p:txBody>
      </p:sp>
      <p:sp>
        <p:nvSpPr>
          <p:cNvPr id="16" name="Textfeld 15">
            <a:extLst>
              <a:ext uri="{FF2B5EF4-FFF2-40B4-BE49-F238E27FC236}">
                <a16:creationId xmlns:a16="http://schemas.microsoft.com/office/drawing/2014/main" id="{69248F73-D5F2-AF51-934D-C0BB0BCCF1F0}"/>
              </a:ext>
            </a:extLst>
          </p:cNvPr>
          <p:cNvSpPr txBox="1"/>
          <p:nvPr/>
        </p:nvSpPr>
        <p:spPr>
          <a:xfrm>
            <a:off x="5759865" y="5376444"/>
            <a:ext cx="6251941" cy="707886"/>
          </a:xfrm>
          <a:prstGeom prst="rect">
            <a:avLst/>
          </a:prstGeom>
          <a:noFill/>
        </p:spPr>
        <p:txBody>
          <a:bodyPr wrap="square">
            <a:spAutoFit/>
          </a:bodyPr>
          <a:lstStyle/>
          <a:p>
            <a:pPr marL="0" indent="0">
              <a:buClr>
                <a:srgbClr val="062E62"/>
              </a:buClr>
              <a:buNone/>
              <a:defRPr/>
            </a:pPr>
            <a:r>
              <a:rPr lang="en-US" sz="1600" b="1" err="1">
                <a:solidFill>
                  <a:schemeClr val="accent3"/>
                </a:solidFill>
              </a:rPr>
              <a:t>Wichtig</a:t>
            </a:r>
            <a:r>
              <a:rPr lang="en-US" sz="1600" b="1">
                <a:solidFill>
                  <a:schemeClr val="accent3"/>
                </a:solidFill>
              </a:rPr>
              <a:t>:</a:t>
            </a:r>
            <a:endParaRPr lang="en-US" sz="1600">
              <a:solidFill>
                <a:schemeClr val="accent3"/>
              </a:solidFill>
            </a:endParaRPr>
          </a:p>
          <a:p>
            <a:pPr marL="0" indent="0">
              <a:buNone/>
            </a:pPr>
            <a:r>
              <a:rPr lang="de-DE" sz="1200">
                <a:solidFill>
                  <a:schemeClr val="tx2"/>
                </a:solidFill>
              </a:rPr>
              <a:t>Alle diese Faktoren machen junge Leute zwar leichter zugänglich für riskantes Verhalten – steuern sie aber nicht fremd. </a:t>
            </a:r>
          </a:p>
        </p:txBody>
      </p:sp>
      <p:sp>
        <p:nvSpPr>
          <p:cNvPr id="17" name="Fußzeilenplatzhalter 6">
            <a:extLst>
              <a:ext uri="{FF2B5EF4-FFF2-40B4-BE49-F238E27FC236}">
                <a16:creationId xmlns:a16="http://schemas.microsoft.com/office/drawing/2014/main" id="{3F78EC25-5103-48E0-A525-FBB93AE185AF}"/>
              </a:ext>
            </a:extLst>
          </p:cNvPr>
          <p:cNvSpPr>
            <a:spLocks noGrp="1"/>
          </p:cNvSpPr>
          <p:nvPr>
            <p:ph type="ftr" sz="quarter" idx="11"/>
          </p:nvPr>
        </p:nvSpPr>
        <p:spPr>
          <a:xfrm>
            <a:off x="928688" y="6335713"/>
            <a:ext cx="6480175" cy="180975"/>
          </a:xfrm>
        </p:spPr>
        <p:txBody>
          <a:bodyPr/>
          <a:lstStyle/>
          <a:p>
            <a:r>
              <a:rPr lang="de-DE"/>
              <a:t>© SCHOTT AG, Konzept Azubi Arbeitssicherheitswoche, Azubi Sicherheitsbeauftragte</a:t>
            </a:r>
            <a:endParaRPr lang="en-US"/>
          </a:p>
        </p:txBody>
      </p:sp>
      <p:sp>
        <p:nvSpPr>
          <p:cNvPr id="10" name="Ellipse 9">
            <a:extLst>
              <a:ext uri="{FF2B5EF4-FFF2-40B4-BE49-F238E27FC236}">
                <a16:creationId xmlns:a16="http://schemas.microsoft.com/office/drawing/2014/main" id="{F06FDAC9-5410-4EB5-1C75-72C9AA267347}"/>
              </a:ext>
            </a:extLst>
          </p:cNvPr>
          <p:cNvSpPr>
            <a:spLocks noChangeAspect="1"/>
          </p:cNvSpPr>
          <p:nvPr/>
        </p:nvSpPr>
        <p:spPr bwMode="gray">
          <a:xfrm>
            <a:off x="8352480" y="2212882"/>
            <a:ext cx="181888" cy="181888"/>
          </a:xfrm>
          <a:prstGeom prst="ellipse">
            <a:avLst/>
          </a:prstGeom>
          <a:solidFill>
            <a:schemeClr val="bg1"/>
          </a:solidFill>
          <a:ln w="6096">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endParaRPr lang="en-US" sz="1600" b="1">
              <a:solidFill>
                <a:schemeClr val="accent3"/>
              </a:solidFill>
            </a:endParaRPr>
          </a:p>
        </p:txBody>
      </p:sp>
    </p:spTree>
    <p:extLst>
      <p:ext uri="{BB962C8B-B14F-4D97-AF65-F5344CB8AC3E}">
        <p14:creationId xmlns:p14="http://schemas.microsoft.com/office/powerpoint/2010/main" val="134187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259C5BF-ADA7-4A79-8641-D2139771EA58}"/>
              </a:ext>
            </a:extLst>
          </p:cNvPr>
          <p:cNvSpPr>
            <a:spLocks noGrp="1"/>
          </p:cNvSpPr>
          <p:nvPr>
            <p:ph type="sldNum" sz="quarter" idx="12"/>
          </p:nvPr>
        </p:nvSpPr>
        <p:spPr bwMode="gray"/>
        <p:txBody>
          <a:bodyPr/>
          <a:lstStyle/>
          <a:p>
            <a:fld id="{5451D7F1-8117-4C01-ADFC-C0DE525789EF}" type="slidenum">
              <a:rPr lang="en-US" smtClean="0"/>
              <a:pPr/>
              <a:t>6</a:t>
            </a:fld>
            <a:endParaRPr lang="en-US"/>
          </a:p>
        </p:txBody>
      </p:sp>
      <p:sp>
        <p:nvSpPr>
          <p:cNvPr id="4" name="Titel 3">
            <a:extLst>
              <a:ext uri="{FF2B5EF4-FFF2-40B4-BE49-F238E27FC236}">
                <a16:creationId xmlns:a16="http://schemas.microsoft.com/office/drawing/2014/main" id="{CA7AA397-8EE1-4640-BF34-828BEBD01A7F}"/>
              </a:ext>
            </a:extLst>
          </p:cNvPr>
          <p:cNvSpPr>
            <a:spLocks noGrp="1"/>
          </p:cNvSpPr>
          <p:nvPr>
            <p:ph type="title"/>
          </p:nvPr>
        </p:nvSpPr>
        <p:spPr bwMode="gray"/>
        <p:txBody>
          <a:bodyPr/>
          <a:lstStyle/>
          <a:p>
            <a:r>
              <a:rPr lang="de-DE"/>
              <a:t>Risikokompetenz: eine Definition</a:t>
            </a:r>
            <a:endParaRPr lang="en-US"/>
          </a:p>
        </p:txBody>
      </p:sp>
      <p:grpSp>
        <p:nvGrpSpPr>
          <p:cNvPr id="5" name="Gruppieren 4">
            <a:extLst>
              <a:ext uri="{FF2B5EF4-FFF2-40B4-BE49-F238E27FC236}">
                <a16:creationId xmlns:a16="http://schemas.microsoft.com/office/drawing/2014/main" id="{672650F6-AA60-463F-8F3F-A11D65642666}"/>
              </a:ext>
            </a:extLst>
          </p:cNvPr>
          <p:cNvGrpSpPr>
            <a:grpSpLocks noChangeAspect="1"/>
          </p:cNvGrpSpPr>
          <p:nvPr/>
        </p:nvGrpSpPr>
        <p:grpSpPr>
          <a:xfrm>
            <a:off x="660873" y="2373588"/>
            <a:ext cx="10979127" cy="2539999"/>
            <a:chOff x="929424" y="2494982"/>
            <a:chExt cx="10979127" cy="2539999"/>
          </a:xfrm>
        </p:grpSpPr>
        <p:sp>
          <p:nvSpPr>
            <p:cNvPr id="26" name="Rechteck 25">
              <a:extLst>
                <a:ext uri="{FF2B5EF4-FFF2-40B4-BE49-F238E27FC236}">
                  <a16:creationId xmlns:a16="http://schemas.microsoft.com/office/drawing/2014/main" id="{A655B4C9-9CFB-4D36-974B-69A7AD954CC8}"/>
                </a:ext>
              </a:extLst>
            </p:cNvPr>
            <p:cNvSpPr/>
            <p:nvPr/>
          </p:nvSpPr>
          <p:spPr bwMode="gray">
            <a:xfrm>
              <a:off x="929424" y="2494982"/>
              <a:ext cx="3532216" cy="5402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err="1"/>
                <a:t>Wahrnehmungskompetenz</a:t>
              </a:r>
              <a:endParaRPr lang="en-US" sz="1600"/>
            </a:p>
          </p:txBody>
        </p:sp>
        <p:sp>
          <p:nvSpPr>
            <p:cNvPr id="29" name="Rechteck 28">
              <a:extLst>
                <a:ext uri="{FF2B5EF4-FFF2-40B4-BE49-F238E27FC236}">
                  <a16:creationId xmlns:a16="http://schemas.microsoft.com/office/drawing/2014/main" id="{62AB2F2A-18FB-4DEF-8A59-82DE161214CE}"/>
                </a:ext>
              </a:extLst>
            </p:cNvPr>
            <p:cNvSpPr/>
            <p:nvPr/>
          </p:nvSpPr>
          <p:spPr bwMode="gray">
            <a:xfrm>
              <a:off x="9061080" y="2520600"/>
              <a:ext cx="2847471" cy="2514381"/>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err="1">
                  <a:ln>
                    <a:noFill/>
                  </a:ln>
                  <a:solidFill>
                    <a:schemeClr val="bg1"/>
                  </a:solidFill>
                  <a:effectLst/>
                  <a:uLnTx/>
                  <a:uFillTx/>
                  <a:latin typeface="Arial" panose="020B0604020202020204"/>
                  <a:ea typeface="+mn-ea"/>
                  <a:cs typeface="+mn-cs"/>
                </a:rPr>
                <a:t>Risikokompetenz</a:t>
              </a:r>
              <a:endParaRPr kumimoji="0" lang="en-US" sz="1600" b="0" i="0" u="none" strike="noStrike" kern="1200" cap="none" spc="0" normalizeH="0" baseline="0" noProof="0">
                <a:ln>
                  <a:noFill/>
                </a:ln>
                <a:solidFill>
                  <a:schemeClr val="bg1"/>
                </a:solidFill>
                <a:effectLst/>
                <a:uLnTx/>
                <a:uFillTx/>
                <a:latin typeface="Arial" panose="020B0604020202020204"/>
                <a:ea typeface="+mn-ea"/>
                <a:cs typeface="+mn-cs"/>
              </a:endParaRPr>
            </a:p>
          </p:txBody>
        </p:sp>
      </p:grpSp>
      <p:sp>
        <p:nvSpPr>
          <p:cNvPr id="6" name="Rechteck 5">
            <a:extLst>
              <a:ext uri="{FF2B5EF4-FFF2-40B4-BE49-F238E27FC236}">
                <a16:creationId xmlns:a16="http://schemas.microsoft.com/office/drawing/2014/main" id="{B628037C-B3D6-39C6-18DC-EE7138DA6842}"/>
              </a:ext>
            </a:extLst>
          </p:cNvPr>
          <p:cNvSpPr/>
          <p:nvPr/>
        </p:nvSpPr>
        <p:spPr bwMode="gray">
          <a:xfrm>
            <a:off x="653362" y="3015890"/>
            <a:ext cx="3532216" cy="5402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err="1"/>
              <a:t>Beurteilungskompetenz</a:t>
            </a:r>
            <a:endParaRPr lang="en-US" sz="1600"/>
          </a:p>
        </p:txBody>
      </p:sp>
      <p:sp>
        <p:nvSpPr>
          <p:cNvPr id="7" name="Rechteck 6">
            <a:extLst>
              <a:ext uri="{FF2B5EF4-FFF2-40B4-BE49-F238E27FC236}">
                <a16:creationId xmlns:a16="http://schemas.microsoft.com/office/drawing/2014/main" id="{6DDEDA41-5938-F3E6-EBDF-C7066E2B2D77}"/>
              </a:ext>
            </a:extLst>
          </p:cNvPr>
          <p:cNvSpPr/>
          <p:nvPr/>
        </p:nvSpPr>
        <p:spPr bwMode="gray">
          <a:xfrm>
            <a:off x="660873" y="3665339"/>
            <a:ext cx="3532216" cy="5402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err="1"/>
              <a:t>Handlungskompetenz</a:t>
            </a:r>
            <a:endParaRPr lang="en-US" sz="1600"/>
          </a:p>
        </p:txBody>
      </p:sp>
      <p:sp>
        <p:nvSpPr>
          <p:cNvPr id="8" name="Rechteck 7">
            <a:extLst>
              <a:ext uri="{FF2B5EF4-FFF2-40B4-BE49-F238E27FC236}">
                <a16:creationId xmlns:a16="http://schemas.microsoft.com/office/drawing/2014/main" id="{B66824A1-1EE7-0ACA-B94B-E987026BF741}"/>
              </a:ext>
            </a:extLst>
          </p:cNvPr>
          <p:cNvSpPr/>
          <p:nvPr/>
        </p:nvSpPr>
        <p:spPr bwMode="gray">
          <a:xfrm>
            <a:off x="660873" y="4314788"/>
            <a:ext cx="3532216" cy="5402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err="1"/>
              <a:t>Entscheidungskompetenz</a:t>
            </a:r>
            <a:endParaRPr lang="en-US" sz="1600"/>
          </a:p>
        </p:txBody>
      </p:sp>
      <p:sp>
        <p:nvSpPr>
          <p:cNvPr id="9" name="Triangle 25">
            <a:extLst>
              <a:ext uri="{FF2B5EF4-FFF2-40B4-BE49-F238E27FC236}">
                <a16:creationId xmlns:a16="http://schemas.microsoft.com/office/drawing/2014/main" id="{A54EE8AB-E4DA-901B-6FF3-0B32ED065732}"/>
              </a:ext>
            </a:extLst>
          </p:cNvPr>
          <p:cNvSpPr>
            <a:spLocks noChangeAspect="1"/>
          </p:cNvSpPr>
          <p:nvPr/>
        </p:nvSpPr>
        <p:spPr bwMode="gray">
          <a:xfrm rot="5400000">
            <a:off x="4193538" y="2420127"/>
            <a:ext cx="525406" cy="44716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err="1"/>
          </a:p>
        </p:txBody>
      </p:sp>
      <p:sp>
        <p:nvSpPr>
          <p:cNvPr id="18" name="Rechteck 17">
            <a:extLst>
              <a:ext uri="{FF2B5EF4-FFF2-40B4-BE49-F238E27FC236}">
                <a16:creationId xmlns:a16="http://schemas.microsoft.com/office/drawing/2014/main" id="{5F445234-1BA1-BD7F-6566-E74946BB943B}"/>
              </a:ext>
            </a:extLst>
          </p:cNvPr>
          <p:cNvSpPr/>
          <p:nvPr/>
        </p:nvSpPr>
        <p:spPr bwMode="gray">
          <a:xfrm>
            <a:off x="4871441" y="3750826"/>
            <a:ext cx="2700302" cy="1104203"/>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err="1">
                <a:ln>
                  <a:noFill/>
                </a:ln>
                <a:solidFill>
                  <a:schemeClr val="bg1"/>
                </a:solidFill>
                <a:effectLst/>
                <a:uLnTx/>
                <a:uFillTx/>
                <a:latin typeface="Arial" panose="020B0604020202020204"/>
                <a:ea typeface="+mn-ea"/>
                <a:cs typeface="+mn-cs"/>
              </a:rPr>
              <a:t>Selbststeuerungsfähigkeit</a:t>
            </a:r>
            <a:endParaRPr kumimoji="0" lang="en-US" sz="16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19" name="Rechteck 18">
            <a:extLst>
              <a:ext uri="{FF2B5EF4-FFF2-40B4-BE49-F238E27FC236}">
                <a16:creationId xmlns:a16="http://schemas.microsoft.com/office/drawing/2014/main" id="{0F4B0F51-E6B9-135B-0E4C-4E05212BF1B4}"/>
              </a:ext>
            </a:extLst>
          </p:cNvPr>
          <p:cNvSpPr/>
          <p:nvPr/>
        </p:nvSpPr>
        <p:spPr bwMode="gray">
          <a:xfrm>
            <a:off x="4871441" y="2361117"/>
            <a:ext cx="2700302" cy="1104203"/>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err="1">
                <a:ln>
                  <a:noFill/>
                </a:ln>
                <a:solidFill>
                  <a:schemeClr val="bg1"/>
                </a:solidFill>
                <a:effectLst/>
                <a:uLnTx/>
                <a:uFillTx/>
                <a:latin typeface="Arial" panose="020B0604020202020204"/>
                <a:ea typeface="+mn-ea"/>
                <a:cs typeface="+mn-cs"/>
              </a:rPr>
              <a:t>Gefahrenbewusstsein</a:t>
            </a:r>
            <a:endParaRPr kumimoji="0" lang="en-US" sz="16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22" name="Triangle 25">
            <a:extLst>
              <a:ext uri="{FF2B5EF4-FFF2-40B4-BE49-F238E27FC236}">
                <a16:creationId xmlns:a16="http://schemas.microsoft.com/office/drawing/2014/main" id="{C0F63500-08C3-6C8C-8E91-8F3B28F6298E}"/>
              </a:ext>
            </a:extLst>
          </p:cNvPr>
          <p:cNvSpPr>
            <a:spLocks noChangeAspect="1"/>
          </p:cNvSpPr>
          <p:nvPr/>
        </p:nvSpPr>
        <p:spPr bwMode="gray">
          <a:xfrm rot="5400000">
            <a:off x="6924946" y="3070744"/>
            <a:ext cx="2514380" cy="1054203"/>
          </a:xfrm>
          <a:prstGeom prst="triangle">
            <a:avLst>
              <a:gd name="adj" fmla="val 5095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err="1"/>
          </a:p>
        </p:txBody>
      </p:sp>
      <p:sp>
        <p:nvSpPr>
          <p:cNvPr id="24" name="Textfeld 23">
            <a:extLst>
              <a:ext uri="{FF2B5EF4-FFF2-40B4-BE49-F238E27FC236}">
                <a16:creationId xmlns:a16="http://schemas.microsoft.com/office/drawing/2014/main" id="{BD71C4DF-5C66-6FBE-9D3A-981A4242279D}"/>
              </a:ext>
            </a:extLst>
          </p:cNvPr>
          <p:cNvSpPr txBox="1"/>
          <p:nvPr/>
        </p:nvSpPr>
        <p:spPr>
          <a:xfrm>
            <a:off x="552000" y="1652596"/>
            <a:ext cx="10720345" cy="338554"/>
          </a:xfrm>
          <a:prstGeom prst="rect">
            <a:avLst/>
          </a:prstGeom>
          <a:noFill/>
        </p:spPr>
        <p:txBody>
          <a:bodyPr wrap="square">
            <a:spAutoFit/>
          </a:bodyPr>
          <a:lstStyle/>
          <a:p>
            <a:pPr marL="0" indent="0">
              <a:buNone/>
            </a:pPr>
            <a:r>
              <a:rPr lang="de-DE" sz="1600">
                <a:solidFill>
                  <a:schemeClr val="tx2"/>
                </a:solidFill>
              </a:rPr>
              <a:t>Risikokompetenz ist eine Umgangsweise mit potenziellen Gefahren, die sich in vier Prozessschritte unterteilen lässt: </a:t>
            </a:r>
          </a:p>
        </p:txBody>
      </p:sp>
      <p:sp>
        <p:nvSpPr>
          <p:cNvPr id="42" name="Textfeld 41">
            <a:extLst>
              <a:ext uri="{FF2B5EF4-FFF2-40B4-BE49-F238E27FC236}">
                <a16:creationId xmlns:a16="http://schemas.microsoft.com/office/drawing/2014/main" id="{308CE486-DE2F-11A9-1459-6F019DDFC2AC}"/>
              </a:ext>
            </a:extLst>
          </p:cNvPr>
          <p:cNvSpPr txBox="1"/>
          <p:nvPr/>
        </p:nvSpPr>
        <p:spPr>
          <a:xfrm>
            <a:off x="695100" y="5121703"/>
            <a:ext cx="10720345" cy="830997"/>
          </a:xfrm>
          <a:prstGeom prst="rect">
            <a:avLst/>
          </a:prstGeom>
          <a:noFill/>
        </p:spPr>
        <p:txBody>
          <a:bodyPr wrap="square">
            <a:spAutoFit/>
          </a:bodyPr>
          <a:lstStyle/>
          <a:p>
            <a:pPr marL="0" indent="0">
              <a:buNone/>
            </a:pPr>
            <a:r>
              <a:rPr lang="de-DE" sz="1600" i="1">
                <a:solidFill>
                  <a:schemeClr val="tx2"/>
                </a:solidFill>
              </a:rPr>
              <a:t>„Eine Person mit Risikokompetenz muss eine potenzielle Gefahr wahrnehmen und als solche beurteilen können (Gefahrenbewusstsein). Sie muss eine Entscheidung treffen können, wie sie mit der Gefahr verfährt, und diese Handlung auch ausführen können (Selbststeuerungsfähigkeit).“</a:t>
            </a:r>
          </a:p>
        </p:txBody>
      </p:sp>
      <p:sp>
        <p:nvSpPr>
          <p:cNvPr id="43" name="Fußzeilenplatzhalter 6">
            <a:extLst>
              <a:ext uri="{FF2B5EF4-FFF2-40B4-BE49-F238E27FC236}">
                <a16:creationId xmlns:a16="http://schemas.microsoft.com/office/drawing/2014/main" id="{B1E9AF07-EF37-CFE4-BEAC-0314FD2B63E8}"/>
              </a:ext>
            </a:extLst>
          </p:cNvPr>
          <p:cNvSpPr>
            <a:spLocks noGrp="1"/>
          </p:cNvSpPr>
          <p:nvPr>
            <p:ph type="ftr" sz="quarter" idx="11"/>
          </p:nvPr>
        </p:nvSpPr>
        <p:spPr>
          <a:xfrm>
            <a:off x="928688" y="6335713"/>
            <a:ext cx="6480175" cy="180975"/>
          </a:xfrm>
        </p:spPr>
        <p:txBody>
          <a:bodyPr/>
          <a:lstStyle/>
          <a:p>
            <a:r>
              <a:rPr lang="de-DE"/>
              <a:t>© SCHOTT AG, Konzept Azubi Arbeitssicherheitswoche, Azubi Sicherheitsbeauftragte</a:t>
            </a:r>
            <a:endParaRPr lang="en-US"/>
          </a:p>
        </p:txBody>
      </p:sp>
      <p:sp>
        <p:nvSpPr>
          <p:cNvPr id="23" name="Triangle 25">
            <a:extLst>
              <a:ext uri="{FF2B5EF4-FFF2-40B4-BE49-F238E27FC236}">
                <a16:creationId xmlns:a16="http://schemas.microsoft.com/office/drawing/2014/main" id="{D642F4F4-9C05-03D7-2851-F147B26F11A4}"/>
              </a:ext>
            </a:extLst>
          </p:cNvPr>
          <p:cNvSpPr>
            <a:spLocks noChangeAspect="1"/>
          </p:cNvSpPr>
          <p:nvPr/>
        </p:nvSpPr>
        <p:spPr bwMode="gray">
          <a:xfrm rot="5400000">
            <a:off x="4193538" y="3053487"/>
            <a:ext cx="525406" cy="44716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err="1"/>
          </a:p>
        </p:txBody>
      </p:sp>
      <p:sp>
        <p:nvSpPr>
          <p:cNvPr id="25" name="Triangle 25">
            <a:extLst>
              <a:ext uri="{FF2B5EF4-FFF2-40B4-BE49-F238E27FC236}">
                <a16:creationId xmlns:a16="http://schemas.microsoft.com/office/drawing/2014/main" id="{8AA525A8-5D94-5C81-37D7-F10A3C53D3BD}"/>
              </a:ext>
            </a:extLst>
          </p:cNvPr>
          <p:cNvSpPr>
            <a:spLocks noChangeAspect="1"/>
          </p:cNvSpPr>
          <p:nvPr/>
        </p:nvSpPr>
        <p:spPr bwMode="gray">
          <a:xfrm rot="5400000">
            <a:off x="4193538" y="3712748"/>
            <a:ext cx="525406" cy="44716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err="1"/>
          </a:p>
        </p:txBody>
      </p:sp>
      <p:sp>
        <p:nvSpPr>
          <p:cNvPr id="44" name="Triangle 25">
            <a:extLst>
              <a:ext uri="{FF2B5EF4-FFF2-40B4-BE49-F238E27FC236}">
                <a16:creationId xmlns:a16="http://schemas.microsoft.com/office/drawing/2014/main" id="{74D61E92-1C06-4E4D-66AB-7403CA8D4050}"/>
              </a:ext>
            </a:extLst>
          </p:cNvPr>
          <p:cNvSpPr>
            <a:spLocks noChangeAspect="1"/>
          </p:cNvSpPr>
          <p:nvPr/>
        </p:nvSpPr>
        <p:spPr bwMode="gray">
          <a:xfrm rot="5400000">
            <a:off x="4193538" y="4368920"/>
            <a:ext cx="525406" cy="44716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err="1"/>
          </a:p>
        </p:txBody>
      </p:sp>
    </p:spTree>
    <p:extLst>
      <p:ext uri="{BB962C8B-B14F-4D97-AF65-F5344CB8AC3E}">
        <p14:creationId xmlns:p14="http://schemas.microsoft.com/office/powerpoint/2010/main" val="161312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13">
            <a:extLst>
              <a:ext uri="{FF2B5EF4-FFF2-40B4-BE49-F238E27FC236}">
                <a16:creationId xmlns:a16="http://schemas.microsoft.com/office/drawing/2014/main" id="{2346341D-CF3B-2171-2C26-6D809C9188F4}"/>
              </a:ext>
            </a:extLst>
          </p:cNvPr>
          <p:cNvPicPr>
            <a:picLocks noGrp="1" noChangeAspect="1"/>
          </p:cNvPicPr>
          <p:nvPr>
            <p:ph type="pic" sz="quarter" idx="15"/>
          </p:nvPr>
        </p:nvPicPr>
        <p:blipFill>
          <a:blip r:embed="rId2"/>
          <a:srcRect l="17457" r="17457"/>
          <a:stretch/>
        </p:blipFill>
        <p:spPr>
          <a:xfrm>
            <a:off x="6702416" y="0"/>
            <a:ext cx="5951537" cy="6858000"/>
          </a:xfrm>
        </p:spPr>
      </p:pic>
      <p:sp>
        <p:nvSpPr>
          <p:cNvPr id="11" name="Textplatzhalter 10">
            <a:extLst>
              <a:ext uri="{FF2B5EF4-FFF2-40B4-BE49-F238E27FC236}">
                <a16:creationId xmlns:a16="http://schemas.microsoft.com/office/drawing/2014/main" id="{3690F612-9E99-462A-9696-3A678194DD1D}"/>
              </a:ext>
            </a:extLst>
          </p:cNvPr>
          <p:cNvSpPr>
            <a:spLocks noGrp="1" noChangeAspect="1"/>
          </p:cNvSpPr>
          <p:nvPr>
            <p:ph type="body" sz="quarter" idx="30"/>
          </p:nvPr>
        </p:nvSpPr>
        <p:spPr bwMode="gray">
          <a:xfrm>
            <a:off x="6702416" y="3"/>
            <a:ext cx="5952000" cy="6857997"/>
          </a:xfrm>
        </p:spPr>
        <p:txBody>
          <a:bodyPr/>
          <a:lstStyle/>
          <a:p>
            <a:pPr marL="0" indent="0">
              <a:buNone/>
            </a:pPr>
            <a:r>
              <a:rPr lang="en-US"/>
              <a:t> </a:t>
            </a:r>
          </a:p>
        </p:txBody>
      </p:sp>
      <p:sp>
        <p:nvSpPr>
          <p:cNvPr id="6" name="Textplatzhalter 5">
            <a:extLst>
              <a:ext uri="{FF2B5EF4-FFF2-40B4-BE49-F238E27FC236}">
                <a16:creationId xmlns:a16="http://schemas.microsoft.com/office/drawing/2014/main" id="{55DFF745-2D15-4AE3-8ECC-D29B2835C7D7}"/>
              </a:ext>
            </a:extLst>
          </p:cNvPr>
          <p:cNvSpPr>
            <a:spLocks noGrp="1"/>
          </p:cNvSpPr>
          <p:nvPr>
            <p:ph type="body" sz="quarter" idx="16"/>
          </p:nvPr>
        </p:nvSpPr>
        <p:spPr bwMode="gray"/>
        <p:txBody>
          <a:bodyPr/>
          <a:lstStyle/>
          <a:p>
            <a:r>
              <a:rPr lang="en-US"/>
              <a:t>02</a:t>
            </a:r>
          </a:p>
        </p:txBody>
      </p:sp>
      <p:sp>
        <p:nvSpPr>
          <p:cNvPr id="7" name="Textplatzhalter 6">
            <a:extLst>
              <a:ext uri="{FF2B5EF4-FFF2-40B4-BE49-F238E27FC236}">
                <a16:creationId xmlns:a16="http://schemas.microsoft.com/office/drawing/2014/main" id="{FCA82F9B-8AC2-40C9-B786-BEA831930A4D}"/>
              </a:ext>
            </a:extLst>
          </p:cNvPr>
          <p:cNvSpPr>
            <a:spLocks noGrp="1"/>
          </p:cNvSpPr>
          <p:nvPr>
            <p:ph type="body" sz="quarter" idx="18"/>
          </p:nvPr>
        </p:nvSpPr>
        <p:spPr bwMode="gray">
          <a:xfrm>
            <a:off x="551999" y="3623418"/>
            <a:ext cx="5754208" cy="554688"/>
          </a:xfrm>
        </p:spPr>
        <p:txBody>
          <a:bodyPr/>
          <a:lstStyle/>
          <a:p>
            <a:r>
              <a:rPr lang="en-US" err="1"/>
              <a:t>Risikokompetenz</a:t>
            </a:r>
            <a:r>
              <a:rPr lang="en-US"/>
              <a:t> in der Praxis</a:t>
            </a:r>
            <a:endParaRPr lang="en-US">
              <a:solidFill>
                <a:schemeClr val="accent2"/>
              </a:solidFill>
            </a:endParaRPr>
          </a:p>
        </p:txBody>
      </p:sp>
      <p:sp>
        <p:nvSpPr>
          <p:cNvPr id="12" name="Textplatzhalter 11">
            <a:extLst>
              <a:ext uri="{FF2B5EF4-FFF2-40B4-BE49-F238E27FC236}">
                <a16:creationId xmlns:a16="http://schemas.microsoft.com/office/drawing/2014/main" id="{0D5BBFE1-C62B-4871-8B31-30B20A197941}"/>
              </a:ext>
            </a:extLst>
          </p:cNvPr>
          <p:cNvSpPr>
            <a:spLocks noGrp="1" noChangeAspect="1"/>
          </p:cNvSpPr>
          <p:nvPr>
            <p:ph type="body" sz="quarter" idx="28"/>
          </p:nvPr>
        </p:nvSpPr>
        <p:spPr bwMode="gray"/>
        <p:txBody>
          <a:bodyPr/>
          <a:lstStyle/>
          <a:p>
            <a:r>
              <a:rPr lang="en-US"/>
              <a:t> </a:t>
            </a:r>
          </a:p>
        </p:txBody>
      </p:sp>
      <p:sp>
        <p:nvSpPr>
          <p:cNvPr id="2" name="Foliennummernplatzhalter 1">
            <a:extLst>
              <a:ext uri="{FF2B5EF4-FFF2-40B4-BE49-F238E27FC236}">
                <a16:creationId xmlns:a16="http://schemas.microsoft.com/office/drawing/2014/main" id="{55965B0D-78B7-43D2-96BC-A31E59A78872}"/>
              </a:ext>
            </a:extLst>
          </p:cNvPr>
          <p:cNvSpPr>
            <a:spLocks noGrp="1"/>
          </p:cNvSpPr>
          <p:nvPr>
            <p:ph type="sldNum" sz="quarter" idx="12"/>
          </p:nvPr>
        </p:nvSpPr>
        <p:spPr bwMode="gray"/>
        <p:txBody>
          <a:bodyPr/>
          <a:lstStyle/>
          <a:p>
            <a:fld id="{5451D7F1-8117-4C01-ADFC-C0DE525789EF}" type="slidenum">
              <a:rPr lang="en-US" smtClean="0"/>
              <a:pPr/>
              <a:t>7</a:t>
            </a:fld>
            <a:endParaRPr lang="en-US"/>
          </a:p>
        </p:txBody>
      </p:sp>
      <p:sp>
        <p:nvSpPr>
          <p:cNvPr id="15" name="Fußzeilenplatzhalter 6">
            <a:extLst>
              <a:ext uri="{FF2B5EF4-FFF2-40B4-BE49-F238E27FC236}">
                <a16:creationId xmlns:a16="http://schemas.microsoft.com/office/drawing/2014/main" id="{EBDF95BF-EC6B-726F-130D-6F068F0127F6}"/>
              </a:ext>
            </a:extLst>
          </p:cNvPr>
          <p:cNvSpPr txBox="1">
            <a:spLocks/>
          </p:cNvSpPr>
          <p:nvPr/>
        </p:nvSpPr>
        <p:spPr>
          <a:xfrm>
            <a:off x="695100" y="6308790"/>
            <a:ext cx="6178666" cy="328494"/>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a:t>© SCHOTT AG, Konzept Azubi Arbeitssicherheitswoche, Azubi Sicherheitsbeauftragte</a:t>
            </a:r>
            <a:endParaRPr lang="en-US" sz="1200"/>
          </a:p>
        </p:txBody>
      </p:sp>
    </p:spTree>
    <p:extLst>
      <p:ext uri="{BB962C8B-B14F-4D97-AF65-F5344CB8AC3E}">
        <p14:creationId xmlns:p14="http://schemas.microsoft.com/office/powerpoint/2010/main" val="52790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9EF3EBE-6F54-4C37-B065-EA93231D02B9}"/>
              </a:ext>
            </a:extLst>
          </p:cNvPr>
          <p:cNvSpPr>
            <a:spLocks noGrp="1"/>
          </p:cNvSpPr>
          <p:nvPr>
            <p:ph idx="1"/>
          </p:nvPr>
        </p:nvSpPr>
        <p:spPr bwMode="gray">
          <a:xfrm>
            <a:off x="552000" y="3747052"/>
            <a:ext cx="3492000" cy="2156948"/>
          </a:xfrm>
        </p:spPr>
        <p:txBody>
          <a:bodyPr/>
          <a:lstStyle/>
          <a:p>
            <a:pPr marL="0" indent="0" algn="ctr">
              <a:buNone/>
            </a:pPr>
            <a:r>
              <a:rPr lang="de-DE" b="1">
                <a:solidFill>
                  <a:schemeClr val="accent3"/>
                </a:solidFill>
              </a:rPr>
              <a:t>Sensibilisierung arbeitsbezogene Risiken sowie Folgen</a:t>
            </a:r>
            <a:endParaRPr lang="en-US" b="1">
              <a:solidFill>
                <a:schemeClr val="accent3"/>
              </a:solidFill>
            </a:endParaRPr>
          </a:p>
          <a:p>
            <a:pPr marL="0" indent="0" algn="ctr">
              <a:buNone/>
            </a:pPr>
            <a:r>
              <a:rPr lang="de-DE"/>
              <a:t>Fallbeispiele zu Unfallsituation mit Risikounterschätzung</a:t>
            </a:r>
          </a:p>
          <a:p>
            <a:pPr marL="0" indent="0" algn="ctr">
              <a:buNone/>
            </a:pPr>
            <a:r>
              <a:rPr lang="de-DE"/>
              <a:t>Arbeitsblatt „Gefährdungen und potenzielle Folgen erkennen“</a:t>
            </a:r>
          </a:p>
          <a:p>
            <a:pPr algn="ctr"/>
            <a:endParaRPr lang="en-US"/>
          </a:p>
        </p:txBody>
      </p:sp>
      <p:sp>
        <p:nvSpPr>
          <p:cNvPr id="5" name="Inhaltsplatzhalter 4">
            <a:extLst>
              <a:ext uri="{FF2B5EF4-FFF2-40B4-BE49-F238E27FC236}">
                <a16:creationId xmlns:a16="http://schemas.microsoft.com/office/drawing/2014/main" id="{6B20B054-C486-44CF-A114-022CC5D84246}"/>
              </a:ext>
            </a:extLst>
          </p:cNvPr>
          <p:cNvSpPr>
            <a:spLocks noGrp="1"/>
          </p:cNvSpPr>
          <p:nvPr>
            <p:ph idx="13"/>
          </p:nvPr>
        </p:nvSpPr>
        <p:spPr bwMode="gray">
          <a:xfrm>
            <a:off x="4350000" y="3747052"/>
            <a:ext cx="3492000" cy="2156948"/>
          </a:xfrm>
        </p:spPr>
        <p:txBody>
          <a:bodyPr/>
          <a:lstStyle/>
          <a:p>
            <a:pPr marL="0" indent="0" algn="ctr">
              <a:buNone/>
            </a:pPr>
            <a:r>
              <a:rPr lang="de-DE" b="1">
                <a:solidFill>
                  <a:schemeClr val="accent3"/>
                </a:solidFill>
              </a:rPr>
              <a:t>Praktische Anwendung</a:t>
            </a:r>
          </a:p>
          <a:p>
            <a:pPr marL="0" indent="0" algn="ctr">
              <a:buNone/>
            </a:pPr>
            <a:r>
              <a:rPr lang="de-DE"/>
              <a:t>An verschiedenen Lernstationen geben erfahrene KollegInnen ihr Wissen an die Azubis weiter.</a:t>
            </a:r>
          </a:p>
          <a:p>
            <a:pPr marL="0" indent="0" algn="ctr">
              <a:buNone/>
            </a:pPr>
            <a:r>
              <a:rPr lang="de-DE"/>
              <a:t>Durcharbeiten von einem Arbeitsblatt in 2er Teams.</a:t>
            </a:r>
          </a:p>
          <a:p>
            <a:pPr marL="0" indent="0" algn="ctr">
              <a:buNone/>
            </a:pPr>
            <a:endParaRPr lang="en-US"/>
          </a:p>
          <a:p>
            <a:pPr algn="ctr"/>
            <a:endParaRPr lang="en-US"/>
          </a:p>
        </p:txBody>
      </p:sp>
      <p:sp>
        <p:nvSpPr>
          <p:cNvPr id="6" name="Inhaltsplatzhalter 5">
            <a:extLst>
              <a:ext uri="{FF2B5EF4-FFF2-40B4-BE49-F238E27FC236}">
                <a16:creationId xmlns:a16="http://schemas.microsoft.com/office/drawing/2014/main" id="{274AFB95-9956-4069-AB14-A043AB0F4BF4}"/>
              </a:ext>
            </a:extLst>
          </p:cNvPr>
          <p:cNvSpPr>
            <a:spLocks noGrp="1"/>
          </p:cNvSpPr>
          <p:nvPr>
            <p:ph idx="14"/>
          </p:nvPr>
        </p:nvSpPr>
        <p:spPr bwMode="gray">
          <a:xfrm>
            <a:off x="8148000" y="3747052"/>
            <a:ext cx="3492000" cy="2156948"/>
          </a:xfrm>
        </p:spPr>
        <p:txBody>
          <a:bodyPr/>
          <a:lstStyle/>
          <a:p>
            <a:pPr marL="0" indent="0" algn="ctr">
              <a:buNone/>
            </a:pPr>
            <a:r>
              <a:rPr lang="de-DE" b="1">
                <a:solidFill>
                  <a:schemeClr val="accent3"/>
                </a:solidFill>
              </a:rPr>
              <a:t>Wissensvertiefung</a:t>
            </a:r>
          </a:p>
          <a:p>
            <a:pPr marL="0" indent="0" algn="ctr">
              <a:buNone/>
            </a:pPr>
            <a:r>
              <a:rPr lang="de-DE"/>
              <a:t>Die Azubis Unterweisen sich gegenseitig an den Stationen.</a:t>
            </a:r>
          </a:p>
          <a:p>
            <a:pPr marL="0" indent="0" algn="ctr">
              <a:buNone/>
            </a:pPr>
            <a:r>
              <a:rPr lang="de-DE"/>
              <a:t>Danach erstellen die Azubis selbst sog. </a:t>
            </a:r>
            <a:r>
              <a:rPr lang="de-DE" err="1"/>
              <a:t>Microlearnings</a:t>
            </a:r>
            <a:r>
              <a:rPr lang="de-DE"/>
              <a:t> mit Gamification Faktor.</a:t>
            </a:r>
          </a:p>
          <a:p>
            <a:pPr algn="ctr"/>
            <a:endParaRPr lang="en-US"/>
          </a:p>
        </p:txBody>
      </p:sp>
      <p:sp>
        <p:nvSpPr>
          <p:cNvPr id="7" name="Titel 6">
            <a:extLst>
              <a:ext uri="{FF2B5EF4-FFF2-40B4-BE49-F238E27FC236}">
                <a16:creationId xmlns:a16="http://schemas.microsoft.com/office/drawing/2014/main" id="{E91A9A64-585B-494D-824F-1C865516B2D9}"/>
              </a:ext>
            </a:extLst>
          </p:cNvPr>
          <p:cNvSpPr>
            <a:spLocks noGrp="1"/>
          </p:cNvSpPr>
          <p:nvPr>
            <p:ph type="title"/>
          </p:nvPr>
        </p:nvSpPr>
        <p:spPr bwMode="gray"/>
        <p:txBody>
          <a:bodyPr/>
          <a:lstStyle/>
          <a:p>
            <a:r>
              <a:rPr lang="de-DE" err="1"/>
              <a:t>Wissensvermittelung</a:t>
            </a:r>
            <a:r>
              <a:rPr lang="de-DE"/>
              <a:t> Risikokompetenz</a:t>
            </a:r>
          </a:p>
        </p:txBody>
      </p:sp>
      <p:sp>
        <p:nvSpPr>
          <p:cNvPr id="8" name="Textplatzhalter 7">
            <a:extLst>
              <a:ext uri="{FF2B5EF4-FFF2-40B4-BE49-F238E27FC236}">
                <a16:creationId xmlns:a16="http://schemas.microsoft.com/office/drawing/2014/main" id="{A38EFCA5-C1E7-4392-8FAA-E48FB5F0595E}"/>
              </a:ext>
            </a:extLst>
          </p:cNvPr>
          <p:cNvSpPr>
            <a:spLocks noGrp="1"/>
          </p:cNvSpPr>
          <p:nvPr>
            <p:ph type="body" sz="quarter" idx="24"/>
          </p:nvPr>
        </p:nvSpPr>
        <p:spPr bwMode="gray"/>
        <p:txBody>
          <a:bodyPr/>
          <a:lstStyle/>
          <a:p>
            <a:r>
              <a:rPr lang="en-US"/>
              <a:t> </a:t>
            </a:r>
          </a:p>
        </p:txBody>
      </p:sp>
      <p:sp>
        <p:nvSpPr>
          <p:cNvPr id="9" name="Textplatzhalter 8">
            <a:extLst>
              <a:ext uri="{FF2B5EF4-FFF2-40B4-BE49-F238E27FC236}">
                <a16:creationId xmlns:a16="http://schemas.microsoft.com/office/drawing/2014/main" id="{177DA94B-52A5-4F73-AEE2-02221DEAF3BA}"/>
              </a:ext>
            </a:extLst>
          </p:cNvPr>
          <p:cNvSpPr>
            <a:spLocks noGrp="1"/>
          </p:cNvSpPr>
          <p:nvPr>
            <p:ph type="body" sz="quarter" idx="25"/>
          </p:nvPr>
        </p:nvSpPr>
        <p:spPr bwMode="gray"/>
        <p:txBody>
          <a:bodyPr/>
          <a:lstStyle/>
          <a:p>
            <a:r>
              <a:rPr lang="en-US"/>
              <a:t> </a:t>
            </a:r>
          </a:p>
        </p:txBody>
      </p:sp>
      <p:grpSp>
        <p:nvGrpSpPr>
          <p:cNvPr id="47" name="Gruppieren 46">
            <a:extLst>
              <a:ext uri="{FF2B5EF4-FFF2-40B4-BE49-F238E27FC236}">
                <a16:creationId xmlns:a16="http://schemas.microsoft.com/office/drawing/2014/main" id="{62B90610-83F3-47AC-94CD-7C7B2230DC59}"/>
              </a:ext>
            </a:extLst>
          </p:cNvPr>
          <p:cNvGrpSpPr/>
          <p:nvPr/>
        </p:nvGrpSpPr>
        <p:grpSpPr bwMode="gray">
          <a:xfrm>
            <a:off x="1527656" y="1898966"/>
            <a:ext cx="1589012" cy="1589012"/>
            <a:chOff x="3423557" y="-637309"/>
            <a:chExt cx="2293309" cy="2293309"/>
          </a:xfrm>
          <a:solidFill>
            <a:schemeClr val="accent3"/>
          </a:solidFill>
        </p:grpSpPr>
        <p:sp>
          <p:nvSpPr>
            <p:cNvPr id="57" name="Ellipse 56">
              <a:extLst>
                <a:ext uri="{FF2B5EF4-FFF2-40B4-BE49-F238E27FC236}">
                  <a16:creationId xmlns:a16="http://schemas.microsoft.com/office/drawing/2014/main" id="{1C4A26BB-BA00-4A94-9F13-CF4806FC7C51}"/>
                </a:ext>
              </a:extLst>
            </p:cNvPr>
            <p:cNvSpPr/>
            <p:nvPr/>
          </p:nvSpPr>
          <p:spPr bwMode="gray">
            <a:xfrm>
              <a:off x="3423557" y="-637309"/>
              <a:ext cx="2293309" cy="2293309"/>
            </a:xfrm>
            <a:prstGeom prst="ellipse">
              <a:avLst/>
            </a:pr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err="1"/>
            </a:p>
          </p:txBody>
        </p:sp>
        <p:sp>
          <p:nvSpPr>
            <p:cNvPr id="58" name="Ellipse 57">
              <a:extLst>
                <a:ext uri="{FF2B5EF4-FFF2-40B4-BE49-F238E27FC236}">
                  <a16:creationId xmlns:a16="http://schemas.microsoft.com/office/drawing/2014/main" id="{02F562D2-0A5B-4FE4-A99D-9A612AEEA630}"/>
                </a:ext>
              </a:extLst>
            </p:cNvPr>
            <p:cNvSpPr/>
            <p:nvPr/>
          </p:nvSpPr>
          <p:spPr bwMode="gray">
            <a:xfrm>
              <a:off x="3639558" y="-421309"/>
              <a:ext cx="1861309" cy="18613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err="1"/>
            </a:p>
          </p:txBody>
        </p:sp>
      </p:grpSp>
      <p:grpSp>
        <p:nvGrpSpPr>
          <p:cNvPr id="61" name="Gruppieren 60">
            <a:extLst>
              <a:ext uri="{FF2B5EF4-FFF2-40B4-BE49-F238E27FC236}">
                <a16:creationId xmlns:a16="http://schemas.microsoft.com/office/drawing/2014/main" id="{AD4C3116-FCAA-45E3-83B9-2533ED1BB5A4}"/>
              </a:ext>
            </a:extLst>
          </p:cNvPr>
          <p:cNvGrpSpPr/>
          <p:nvPr/>
        </p:nvGrpSpPr>
        <p:grpSpPr bwMode="gray">
          <a:xfrm>
            <a:off x="5311256" y="1898965"/>
            <a:ext cx="1589012" cy="1589012"/>
            <a:chOff x="3437645" y="-637311"/>
            <a:chExt cx="2293309" cy="2293311"/>
          </a:xfrm>
          <a:solidFill>
            <a:schemeClr val="accent3"/>
          </a:solidFill>
        </p:grpSpPr>
        <p:sp>
          <p:nvSpPr>
            <p:cNvPr id="64" name="Ellipse 63">
              <a:extLst>
                <a:ext uri="{FF2B5EF4-FFF2-40B4-BE49-F238E27FC236}">
                  <a16:creationId xmlns:a16="http://schemas.microsoft.com/office/drawing/2014/main" id="{DC11AB38-4B8C-4C9A-9660-1D0B1FF806B1}"/>
                </a:ext>
              </a:extLst>
            </p:cNvPr>
            <p:cNvSpPr/>
            <p:nvPr/>
          </p:nvSpPr>
          <p:spPr bwMode="gray">
            <a:xfrm>
              <a:off x="3639557" y="-421310"/>
              <a:ext cx="1861310" cy="18613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err="1"/>
            </a:p>
          </p:txBody>
        </p:sp>
        <p:sp>
          <p:nvSpPr>
            <p:cNvPr id="63" name="Ellipse 62">
              <a:extLst>
                <a:ext uri="{FF2B5EF4-FFF2-40B4-BE49-F238E27FC236}">
                  <a16:creationId xmlns:a16="http://schemas.microsoft.com/office/drawing/2014/main" id="{110F962F-B732-45C9-BB7C-07981A23CBCC}"/>
                </a:ext>
              </a:extLst>
            </p:cNvPr>
            <p:cNvSpPr/>
            <p:nvPr/>
          </p:nvSpPr>
          <p:spPr bwMode="gray">
            <a:xfrm>
              <a:off x="3437645" y="-637311"/>
              <a:ext cx="2293309" cy="2293311"/>
            </a:xfrm>
            <a:prstGeom prst="ellipse">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err="1"/>
            </a:p>
          </p:txBody>
        </p:sp>
      </p:grpSp>
      <p:grpSp>
        <p:nvGrpSpPr>
          <p:cNvPr id="72" name="Gruppieren 71">
            <a:extLst>
              <a:ext uri="{FF2B5EF4-FFF2-40B4-BE49-F238E27FC236}">
                <a16:creationId xmlns:a16="http://schemas.microsoft.com/office/drawing/2014/main" id="{AC072904-988F-4BE4-AB07-153AF44D4665}"/>
              </a:ext>
            </a:extLst>
          </p:cNvPr>
          <p:cNvGrpSpPr/>
          <p:nvPr/>
        </p:nvGrpSpPr>
        <p:grpSpPr bwMode="gray">
          <a:xfrm>
            <a:off x="9075332" y="1898966"/>
            <a:ext cx="1589012" cy="1589012"/>
            <a:chOff x="9075332" y="1898966"/>
            <a:chExt cx="1589012" cy="1589012"/>
          </a:xfrm>
        </p:grpSpPr>
        <p:grpSp>
          <p:nvGrpSpPr>
            <p:cNvPr id="66" name="Gruppieren 65">
              <a:extLst>
                <a:ext uri="{FF2B5EF4-FFF2-40B4-BE49-F238E27FC236}">
                  <a16:creationId xmlns:a16="http://schemas.microsoft.com/office/drawing/2014/main" id="{278B320D-C359-48BB-91A4-FF75F414DAAE}"/>
                </a:ext>
              </a:extLst>
            </p:cNvPr>
            <p:cNvGrpSpPr/>
            <p:nvPr/>
          </p:nvGrpSpPr>
          <p:grpSpPr bwMode="gray">
            <a:xfrm>
              <a:off x="9075332" y="1898966"/>
              <a:ext cx="1589012" cy="1589012"/>
              <a:chOff x="3423557" y="-637309"/>
              <a:chExt cx="2293309" cy="2293309"/>
            </a:xfrm>
            <a:solidFill>
              <a:schemeClr val="accent3"/>
            </a:solidFill>
          </p:grpSpPr>
          <p:sp>
            <p:nvSpPr>
              <p:cNvPr id="68" name="Ellipse 67">
                <a:extLst>
                  <a:ext uri="{FF2B5EF4-FFF2-40B4-BE49-F238E27FC236}">
                    <a16:creationId xmlns:a16="http://schemas.microsoft.com/office/drawing/2014/main" id="{FAF6577F-2215-4D45-A329-3D77989B2FBB}"/>
                  </a:ext>
                </a:extLst>
              </p:cNvPr>
              <p:cNvSpPr/>
              <p:nvPr/>
            </p:nvSpPr>
            <p:spPr bwMode="gray">
              <a:xfrm>
                <a:off x="3423557" y="-637309"/>
                <a:ext cx="2293309" cy="2293309"/>
              </a:xfrm>
              <a:prstGeom prst="ellipse">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err="1"/>
              </a:p>
            </p:txBody>
          </p:sp>
          <p:sp>
            <p:nvSpPr>
              <p:cNvPr id="69" name="Ellipse 68">
                <a:extLst>
                  <a:ext uri="{FF2B5EF4-FFF2-40B4-BE49-F238E27FC236}">
                    <a16:creationId xmlns:a16="http://schemas.microsoft.com/office/drawing/2014/main" id="{93F7E4DB-54BD-4F0C-AD98-56E3584D6C29}"/>
                  </a:ext>
                </a:extLst>
              </p:cNvPr>
              <p:cNvSpPr/>
              <p:nvPr/>
            </p:nvSpPr>
            <p:spPr bwMode="gray">
              <a:xfrm>
                <a:off x="3639557" y="-421309"/>
                <a:ext cx="1861309" cy="18613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err="1"/>
              </a:p>
            </p:txBody>
          </p:sp>
        </p:grpSp>
        <p:sp>
          <p:nvSpPr>
            <p:cNvPr id="45" name="ICON">
              <a:extLst>
                <a:ext uri="{FF2B5EF4-FFF2-40B4-BE49-F238E27FC236}">
                  <a16:creationId xmlns:a16="http://schemas.microsoft.com/office/drawing/2014/main" id="{4D67791E-AE51-4BB0-AE84-2C521552DD1C}"/>
                </a:ext>
              </a:extLst>
            </p:cNvPr>
            <p:cNvSpPr>
              <a:spLocks noChangeAspect="1"/>
            </p:cNvSpPr>
            <p:nvPr/>
          </p:nvSpPr>
          <p:spPr bwMode="gray">
            <a:xfrm>
              <a:off x="9667665" y="2385275"/>
              <a:ext cx="515186" cy="616395"/>
            </a:xfrm>
            <a:custGeom>
              <a:avLst/>
              <a:gdLst>
                <a:gd name="connsiteX0" fmla="*/ 115253 w 455503"/>
                <a:gd name="connsiteY0" fmla="*/ 420174 h 544987"/>
                <a:gd name="connsiteX1" fmla="*/ 95250 w 455503"/>
                <a:gd name="connsiteY1" fmla="*/ 440176 h 544987"/>
                <a:gd name="connsiteX2" fmla="*/ 115253 w 455503"/>
                <a:gd name="connsiteY2" fmla="*/ 460179 h 544987"/>
                <a:gd name="connsiteX3" fmla="*/ 135255 w 455503"/>
                <a:gd name="connsiteY3" fmla="*/ 440176 h 544987"/>
                <a:gd name="connsiteX4" fmla="*/ 115253 w 455503"/>
                <a:gd name="connsiteY4" fmla="*/ 420174 h 544987"/>
                <a:gd name="connsiteX5" fmla="*/ 115253 w 455503"/>
                <a:gd name="connsiteY5" fmla="*/ 402076 h 544987"/>
                <a:gd name="connsiteX6" fmla="*/ 154305 w 455503"/>
                <a:gd name="connsiteY6" fmla="*/ 441129 h 544987"/>
                <a:gd name="connsiteX7" fmla="*/ 115253 w 455503"/>
                <a:gd name="connsiteY7" fmla="*/ 480181 h 544987"/>
                <a:gd name="connsiteX8" fmla="*/ 76200 w 455503"/>
                <a:gd name="connsiteY8" fmla="*/ 441129 h 544987"/>
                <a:gd name="connsiteX9" fmla="*/ 115253 w 455503"/>
                <a:gd name="connsiteY9" fmla="*/ 402076 h 544987"/>
                <a:gd name="connsiteX10" fmla="*/ 76200 w 455503"/>
                <a:gd name="connsiteY10" fmla="*/ 354451 h 544987"/>
                <a:gd name="connsiteX11" fmla="*/ 60008 w 455503"/>
                <a:gd name="connsiteY11" fmla="*/ 363976 h 544987"/>
                <a:gd name="connsiteX12" fmla="*/ 59055 w 455503"/>
                <a:gd name="connsiteY12" fmla="*/ 364929 h 544987"/>
                <a:gd name="connsiteX13" fmla="*/ 71438 w 455503"/>
                <a:gd name="connsiteY13" fmla="*/ 386836 h 544987"/>
                <a:gd name="connsiteX14" fmla="*/ 65723 w 455503"/>
                <a:gd name="connsiteY14" fmla="*/ 392551 h 544987"/>
                <a:gd name="connsiteX15" fmla="*/ 47625 w 455503"/>
                <a:gd name="connsiteY15" fmla="*/ 423031 h 544987"/>
                <a:gd name="connsiteX16" fmla="*/ 44768 w 455503"/>
                <a:gd name="connsiteY16" fmla="*/ 429699 h 544987"/>
                <a:gd name="connsiteX17" fmla="*/ 20955 w 455503"/>
                <a:gd name="connsiteY17" fmla="*/ 429699 h 544987"/>
                <a:gd name="connsiteX18" fmla="*/ 19050 w 455503"/>
                <a:gd name="connsiteY18" fmla="*/ 431604 h 544987"/>
                <a:gd name="connsiteX19" fmla="*/ 19050 w 455503"/>
                <a:gd name="connsiteY19" fmla="*/ 449701 h 544987"/>
                <a:gd name="connsiteX20" fmla="*/ 20955 w 455503"/>
                <a:gd name="connsiteY20" fmla="*/ 451606 h 544987"/>
                <a:gd name="connsiteX21" fmla="*/ 44768 w 455503"/>
                <a:gd name="connsiteY21" fmla="*/ 451606 h 544987"/>
                <a:gd name="connsiteX22" fmla="*/ 46673 w 455503"/>
                <a:gd name="connsiteY22" fmla="*/ 458274 h 544987"/>
                <a:gd name="connsiteX23" fmla="*/ 64770 w 455503"/>
                <a:gd name="connsiteY23" fmla="*/ 488754 h 544987"/>
                <a:gd name="connsiteX24" fmla="*/ 70485 w 455503"/>
                <a:gd name="connsiteY24" fmla="*/ 494469 h 544987"/>
                <a:gd name="connsiteX25" fmla="*/ 59055 w 455503"/>
                <a:gd name="connsiteY25" fmla="*/ 515424 h 544987"/>
                <a:gd name="connsiteX26" fmla="*/ 60008 w 455503"/>
                <a:gd name="connsiteY26" fmla="*/ 517329 h 544987"/>
                <a:gd name="connsiteX27" fmla="*/ 76200 w 455503"/>
                <a:gd name="connsiteY27" fmla="*/ 525901 h 544987"/>
                <a:gd name="connsiteX28" fmla="*/ 79058 w 455503"/>
                <a:gd name="connsiteY28" fmla="*/ 524949 h 544987"/>
                <a:gd name="connsiteX29" fmla="*/ 90488 w 455503"/>
                <a:gd name="connsiteY29" fmla="*/ 504946 h 544987"/>
                <a:gd name="connsiteX30" fmla="*/ 97155 w 455503"/>
                <a:gd name="connsiteY30" fmla="*/ 506851 h 544987"/>
                <a:gd name="connsiteX31" fmla="*/ 133350 w 455503"/>
                <a:gd name="connsiteY31" fmla="*/ 506851 h 544987"/>
                <a:gd name="connsiteX32" fmla="*/ 139065 w 455503"/>
                <a:gd name="connsiteY32" fmla="*/ 504946 h 544987"/>
                <a:gd name="connsiteX33" fmla="*/ 151448 w 455503"/>
                <a:gd name="connsiteY33" fmla="*/ 524949 h 544987"/>
                <a:gd name="connsiteX34" fmla="*/ 154305 w 455503"/>
                <a:gd name="connsiteY34" fmla="*/ 525901 h 544987"/>
                <a:gd name="connsiteX35" fmla="*/ 170498 w 455503"/>
                <a:gd name="connsiteY35" fmla="*/ 516376 h 544987"/>
                <a:gd name="connsiteX36" fmla="*/ 171450 w 455503"/>
                <a:gd name="connsiteY36" fmla="*/ 515424 h 544987"/>
                <a:gd name="connsiteX37" fmla="*/ 171450 w 455503"/>
                <a:gd name="connsiteY37" fmla="*/ 514471 h 544987"/>
                <a:gd name="connsiteX38" fmla="*/ 159068 w 455503"/>
                <a:gd name="connsiteY38" fmla="*/ 494469 h 544987"/>
                <a:gd name="connsiteX39" fmla="*/ 164783 w 455503"/>
                <a:gd name="connsiteY39" fmla="*/ 488754 h 544987"/>
                <a:gd name="connsiteX40" fmla="*/ 182880 w 455503"/>
                <a:gd name="connsiteY40" fmla="*/ 458274 h 544987"/>
                <a:gd name="connsiteX41" fmla="*/ 184785 w 455503"/>
                <a:gd name="connsiteY41" fmla="*/ 451606 h 544987"/>
                <a:gd name="connsiteX42" fmla="*/ 208598 w 455503"/>
                <a:gd name="connsiteY42" fmla="*/ 451606 h 544987"/>
                <a:gd name="connsiteX43" fmla="*/ 210503 w 455503"/>
                <a:gd name="connsiteY43" fmla="*/ 449701 h 544987"/>
                <a:gd name="connsiteX44" fmla="*/ 211455 w 455503"/>
                <a:gd name="connsiteY44" fmla="*/ 449701 h 544987"/>
                <a:gd name="connsiteX45" fmla="*/ 211455 w 455503"/>
                <a:gd name="connsiteY45" fmla="*/ 431604 h 544987"/>
                <a:gd name="connsiteX46" fmla="*/ 209550 w 455503"/>
                <a:gd name="connsiteY46" fmla="*/ 429699 h 544987"/>
                <a:gd name="connsiteX47" fmla="*/ 185738 w 455503"/>
                <a:gd name="connsiteY47" fmla="*/ 429699 h 544987"/>
                <a:gd name="connsiteX48" fmla="*/ 183833 w 455503"/>
                <a:gd name="connsiteY48" fmla="*/ 423031 h 544987"/>
                <a:gd name="connsiteX49" fmla="*/ 165735 w 455503"/>
                <a:gd name="connsiteY49" fmla="*/ 392551 h 544987"/>
                <a:gd name="connsiteX50" fmla="*/ 160020 w 455503"/>
                <a:gd name="connsiteY50" fmla="*/ 386836 h 544987"/>
                <a:gd name="connsiteX51" fmla="*/ 172403 w 455503"/>
                <a:gd name="connsiteY51" fmla="*/ 364929 h 544987"/>
                <a:gd name="connsiteX52" fmla="*/ 171450 w 455503"/>
                <a:gd name="connsiteY52" fmla="*/ 363024 h 544987"/>
                <a:gd name="connsiteX53" fmla="*/ 155258 w 455503"/>
                <a:gd name="connsiteY53" fmla="*/ 354451 h 544987"/>
                <a:gd name="connsiteX54" fmla="*/ 152400 w 455503"/>
                <a:gd name="connsiteY54" fmla="*/ 355404 h 544987"/>
                <a:gd name="connsiteX55" fmla="*/ 140970 w 455503"/>
                <a:gd name="connsiteY55" fmla="*/ 375406 h 544987"/>
                <a:gd name="connsiteX56" fmla="*/ 134303 w 455503"/>
                <a:gd name="connsiteY56" fmla="*/ 373501 h 544987"/>
                <a:gd name="connsiteX57" fmla="*/ 98108 w 455503"/>
                <a:gd name="connsiteY57" fmla="*/ 373501 h 544987"/>
                <a:gd name="connsiteX58" fmla="*/ 91440 w 455503"/>
                <a:gd name="connsiteY58" fmla="*/ 375406 h 544987"/>
                <a:gd name="connsiteX59" fmla="*/ 79058 w 455503"/>
                <a:gd name="connsiteY59" fmla="*/ 355404 h 544987"/>
                <a:gd name="connsiteX60" fmla="*/ 76200 w 455503"/>
                <a:gd name="connsiteY60" fmla="*/ 354451 h 544987"/>
                <a:gd name="connsiteX61" fmla="*/ 148947 w 455503"/>
                <a:gd name="connsiteY61" fmla="*/ 337902 h 544987"/>
                <a:gd name="connsiteX62" fmla="*/ 164783 w 455503"/>
                <a:gd name="connsiteY62" fmla="*/ 340164 h 544987"/>
                <a:gd name="connsiteX63" fmla="*/ 180975 w 455503"/>
                <a:gd name="connsiteY63" fmla="*/ 348736 h 544987"/>
                <a:gd name="connsiteX64" fmla="*/ 191453 w 455503"/>
                <a:gd name="connsiteY64" fmla="*/ 362071 h 544987"/>
                <a:gd name="connsiteX65" fmla="*/ 188595 w 455503"/>
                <a:gd name="connsiteY65" fmla="*/ 377311 h 544987"/>
                <a:gd name="connsiteX66" fmla="*/ 183833 w 455503"/>
                <a:gd name="connsiteY66" fmla="*/ 384931 h 544987"/>
                <a:gd name="connsiteX67" fmla="*/ 199073 w 455503"/>
                <a:gd name="connsiteY67" fmla="*/ 410649 h 544987"/>
                <a:gd name="connsiteX68" fmla="*/ 208598 w 455503"/>
                <a:gd name="connsiteY68" fmla="*/ 410649 h 544987"/>
                <a:gd name="connsiteX69" fmla="*/ 227648 w 455503"/>
                <a:gd name="connsiteY69" fmla="*/ 431604 h 544987"/>
                <a:gd name="connsiteX70" fmla="*/ 227648 w 455503"/>
                <a:gd name="connsiteY70" fmla="*/ 449701 h 544987"/>
                <a:gd name="connsiteX71" fmla="*/ 206693 w 455503"/>
                <a:gd name="connsiteY71" fmla="*/ 470656 h 544987"/>
                <a:gd name="connsiteX72" fmla="*/ 197168 w 455503"/>
                <a:gd name="connsiteY72" fmla="*/ 470656 h 544987"/>
                <a:gd name="connsiteX73" fmla="*/ 181928 w 455503"/>
                <a:gd name="connsiteY73" fmla="*/ 496374 h 544987"/>
                <a:gd name="connsiteX74" fmla="*/ 186690 w 455503"/>
                <a:gd name="connsiteY74" fmla="*/ 503994 h 544987"/>
                <a:gd name="connsiteX75" fmla="*/ 189548 w 455503"/>
                <a:gd name="connsiteY75" fmla="*/ 519234 h 544987"/>
                <a:gd name="connsiteX76" fmla="*/ 180023 w 455503"/>
                <a:gd name="connsiteY76" fmla="*/ 532569 h 544987"/>
                <a:gd name="connsiteX77" fmla="*/ 163830 w 455503"/>
                <a:gd name="connsiteY77" fmla="*/ 542094 h 544987"/>
                <a:gd name="connsiteX78" fmla="*/ 153353 w 455503"/>
                <a:gd name="connsiteY78" fmla="*/ 544951 h 544987"/>
                <a:gd name="connsiteX79" fmla="*/ 135255 w 455503"/>
                <a:gd name="connsiteY79" fmla="*/ 534474 h 544987"/>
                <a:gd name="connsiteX80" fmla="*/ 130493 w 455503"/>
                <a:gd name="connsiteY80" fmla="*/ 525901 h 544987"/>
                <a:gd name="connsiteX81" fmla="*/ 99060 w 455503"/>
                <a:gd name="connsiteY81" fmla="*/ 525901 h 544987"/>
                <a:gd name="connsiteX82" fmla="*/ 94298 w 455503"/>
                <a:gd name="connsiteY82" fmla="*/ 534474 h 544987"/>
                <a:gd name="connsiteX83" fmla="*/ 64770 w 455503"/>
                <a:gd name="connsiteY83" fmla="*/ 542094 h 544987"/>
                <a:gd name="connsiteX84" fmla="*/ 50483 w 455503"/>
                <a:gd name="connsiteY84" fmla="*/ 533521 h 544987"/>
                <a:gd name="connsiteX85" fmla="*/ 40005 w 455503"/>
                <a:gd name="connsiteY85" fmla="*/ 520186 h 544987"/>
                <a:gd name="connsiteX86" fmla="*/ 42863 w 455503"/>
                <a:gd name="connsiteY86" fmla="*/ 504946 h 544987"/>
                <a:gd name="connsiteX87" fmla="*/ 47625 w 455503"/>
                <a:gd name="connsiteY87" fmla="*/ 497326 h 544987"/>
                <a:gd name="connsiteX88" fmla="*/ 32385 w 455503"/>
                <a:gd name="connsiteY88" fmla="*/ 471609 h 544987"/>
                <a:gd name="connsiteX89" fmla="*/ 22860 w 455503"/>
                <a:gd name="connsiteY89" fmla="*/ 471609 h 544987"/>
                <a:gd name="connsiteX90" fmla="*/ 1905 w 455503"/>
                <a:gd name="connsiteY90" fmla="*/ 450654 h 544987"/>
                <a:gd name="connsiteX91" fmla="*/ 1905 w 455503"/>
                <a:gd name="connsiteY91" fmla="*/ 432556 h 544987"/>
                <a:gd name="connsiteX92" fmla="*/ 22860 w 455503"/>
                <a:gd name="connsiteY92" fmla="*/ 411601 h 544987"/>
                <a:gd name="connsiteX93" fmla="*/ 32385 w 455503"/>
                <a:gd name="connsiteY93" fmla="*/ 411601 h 544987"/>
                <a:gd name="connsiteX94" fmla="*/ 47625 w 455503"/>
                <a:gd name="connsiteY94" fmla="*/ 385884 h 544987"/>
                <a:gd name="connsiteX95" fmla="*/ 42863 w 455503"/>
                <a:gd name="connsiteY95" fmla="*/ 378264 h 544987"/>
                <a:gd name="connsiteX96" fmla="*/ 40005 w 455503"/>
                <a:gd name="connsiteY96" fmla="*/ 363024 h 544987"/>
                <a:gd name="connsiteX97" fmla="*/ 49530 w 455503"/>
                <a:gd name="connsiteY97" fmla="*/ 349689 h 544987"/>
                <a:gd name="connsiteX98" fmla="*/ 65723 w 455503"/>
                <a:gd name="connsiteY98" fmla="*/ 340164 h 544987"/>
                <a:gd name="connsiteX99" fmla="*/ 94298 w 455503"/>
                <a:gd name="connsiteY99" fmla="*/ 347784 h 544987"/>
                <a:gd name="connsiteX100" fmla="*/ 99060 w 455503"/>
                <a:gd name="connsiteY100" fmla="*/ 356356 h 544987"/>
                <a:gd name="connsiteX101" fmla="*/ 130493 w 455503"/>
                <a:gd name="connsiteY101" fmla="*/ 356356 h 544987"/>
                <a:gd name="connsiteX102" fmla="*/ 135255 w 455503"/>
                <a:gd name="connsiteY102" fmla="*/ 347784 h 544987"/>
                <a:gd name="connsiteX103" fmla="*/ 148947 w 455503"/>
                <a:gd name="connsiteY103" fmla="*/ 337902 h 544987"/>
                <a:gd name="connsiteX104" fmla="*/ 308610 w 455503"/>
                <a:gd name="connsiteY104" fmla="*/ 251581 h 544987"/>
                <a:gd name="connsiteX105" fmla="*/ 295275 w 455503"/>
                <a:gd name="connsiteY105" fmla="*/ 257296 h 544987"/>
                <a:gd name="connsiteX106" fmla="*/ 289560 w 455503"/>
                <a:gd name="connsiteY106" fmla="*/ 270631 h 544987"/>
                <a:gd name="connsiteX107" fmla="*/ 295275 w 455503"/>
                <a:gd name="connsiteY107" fmla="*/ 283966 h 544987"/>
                <a:gd name="connsiteX108" fmla="*/ 320993 w 455503"/>
                <a:gd name="connsiteY108" fmla="*/ 283966 h 544987"/>
                <a:gd name="connsiteX109" fmla="*/ 321945 w 455503"/>
                <a:gd name="connsiteY109" fmla="*/ 257296 h 544987"/>
                <a:gd name="connsiteX110" fmla="*/ 308610 w 455503"/>
                <a:gd name="connsiteY110" fmla="*/ 251581 h 544987"/>
                <a:gd name="connsiteX111" fmla="*/ 309086 w 455503"/>
                <a:gd name="connsiteY111" fmla="*/ 234198 h 544987"/>
                <a:gd name="connsiteX112" fmla="*/ 335280 w 455503"/>
                <a:gd name="connsiteY112" fmla="*/ 244914 h 544987"/>
                <a:gd name="connsiteX113" fmla="*/ 336232 w 455503"/>
                <a:gd name="connsiteY113" fmla="*/ 298254 h 544987"/>
                <a:gd name="connsiteX114" fmla="*/ 309562 w 455503"/>
                <a:gd name="connsiteY114" fmla="*/ 308731 h 544987"/>
                <a:gd name="connsiteX115" fmla="*/ 282893 w 455503"/>
                <a:gd name="connsiteY115" fmla="*/ 298254 h 544987"/>
                <a:gd name="connsiteX116" fmla="*/ 272415 w 455503"/>
                <a:gd name="connsiteY116" fmla="*/ 271584 h 544987"/>
                <a:gd name="connsiteX117" fmla="*/ 282893 w 455503"/>
                <a:gd name="connsiteY117" fmla="*/ 244914 h 544987"/>
                <a:gd name="connsiteX118" fmla="*/ 309086 w 455503"/>
                <a:gd name="connsiteY118" fmla="*/ 234198 h 544987"/>
                <a:gd name="connsiteX119" fmla="*/ 360997 w 455503"/>
                <a:gd name="connsiteY119" fmla="*/ 221101 h 544987"/>
                <a:gd name="connsiteX120" fmla="*/ 383857 w 455503"/>
                <a:gd name="connsiteY120" fmla="*/ 270631 h 544987"/>
                <a:gd name="connsiteX121" fmla="*/ 360997 w 455503"/>
                <a:gd name="connsiteY121" fmla="*/ 321114 h 544987"/>
                <a:gd name="connsiteX122" fmla="*/ 354330 w 455503"/>
                <a:gd name="connsiteY122" fmla="*/ 323971 h 544987"/>
                <a:gd name="connsiteX123" fmla="*/ 347662 w 455503"/>
                <a:gd name="connsiteY123" fmla="*/ 321114 h 544987"/>
                <a:gd name="connsiteX124" fmla="*/ 348615 w 455503"/>
                <a:gd name="connsiteY124" fmla="*/ 307779 h 544987"/>
                <a:gd name="connsiteX125" fmla="*/ 365760 w 455503"/>
                <a:gd name="connsiteY125" fmla="*/ 271584 h 544987"/>
                <a:gd name="connsiteX126" fmla="*/ 348615 w 455503"/>
                <a:gd name="connsiteY126" fmla="*/ 235389 h 544987"/>
                <a:gd name="connsiteX127" fmla="*/ 347662 w 455503"/>
                <a:gd name="connsiteY127" fmla="*/ 222054 h 544987"/>
                <a:gd name="connsiteX128" fmla="*/ 360997 w 455503"/>
                <a:gd name="connsiteY128" fmla="*/ 221101 h 544987"/>
                <a:gd name="connsiteX129" fmla="*/ 249555 w 455503"/>
                <a:gd name="connsiteY129" fmla="*/ 152522 h 544987"/>
                <a:gd name="connsiteX130" fmla="*/ 227647 w 455503"/>
                <a:gd name="connsiteY130" fmla="*/ 164904 h 544987"/>
                <a:gd name="connsiteX131" fmla="*/ 224790 w 455503"/>
                <a:gd name="connsiteY131" fmla="*/ 168714 h 544987"/>
                <a:gd name="connsiteX132" fmla="*/ 225742 w 455503"/>
                <a:gd name="connsiteY132" fmla="*/ 173477 h 544987"/>
                <a:gd name="connsiteX133" fmla="*/ 240030 w 455503"/>
                <a:gd name="connsiteY133" fmla="*/ 199194 h 544987"/>
                <a:gd name="connsiteX134" fmla="*/ 235267 w 455503"/>
                <a:gd name="connsiteY134" fmla="*/ 203957 h 544987"/>
                <a:gd name="connsiteX135" fmla="*/ 210502 w 455503"/>
                <a:gd name="connsiteY135" fmla="*/ 246819 h 544987"/>
                <a:gd name="connsiteX136" fmla="*/ 208597 w 455503"/>
                <a:gd name="connsiteY136" fmla="*/ 253487 h 544987"/>
                <a:gd name="connsiteX137" fmla="*/ 179070 w 455503"/>
                <a:gd name="connsiteY137" fmla="*/ 253487 h 544987"/>
                <a:gd name="connsiteX138" fmla="*/ 173355 w 455503"/>
                <a:gd name="connsiteY138" fmla="*/ 259202 h 544987"/>
                <a:gd name="connsiteX139" fmla="*/ 173355 w 455503"/>
                <a:gd name="connsiteY139" fmla="*/ 283967 h 544987"/>
                <a:gd name="connsiteX140" fmla="*/ 179070 w 455503"/>
                <a:gd name="connsiteY140" fmla="*/ 289682 h 544987"/>
                <a:gd name="connsiteX141" fmla="*/ 208597 w 455503"/>
                <a:gd name="connsiteY141" fmla="*/ 289682 h 544987"/>
                <a:gd name="connsiteX142" fmla="*/ 210502 w 455503"/>
                <a:gd name="connsiteY142" fmla="*/ 296349 h 544987"/>
                <a:gd name="connsiteX143" fmla="*/ 235267 w 455503"/>
                <a:gd name="connsiteY143" fmla="*/ 339212 h 544987"/>
                <a:gd name="connsiteX144" fmla="*/ 240030 w 455503"/>
                <a:gd name="connsiteY144" fmla="*/ 343974 h 544987"/>
                <a:gd name="connsiteX145" fmla="*/ 225742 w 455503"/>
                <a:gd name="connsiteY145" fmla="*/ 369692 h 544987"/>
                <a:gd name="connsiteX146" fmla="*/ 228600 w 455503"/>
                <a:gd name="connsiteY146" fmla="*/ 378264 h 544987"/>
                <a:gd name="connsiteX147" fmla="*/ 250507 w 455503"/>
                <a:gd name="connsiteY147" fmla="*/ 390647 h 544987"/>
                <a:gd name="connsiteX148" fmla="*/ 259080 w 455503"/>
                <a:gd name="connsiteY148" fmla="*/ 387789 h 544987"/>
                <a:gd name="connsiteX149" fmla="*/ 274320 w 455503"/>
                <a:gd name="connsiteY149" fmla="*/ 362072 h 544987"/>
                <a:gd name="connsiteX150" fmla="*/ 280987 w 455503"/>
                <a:gd name="connsiteY150" fmla="*/ 363977 h 544987"/>
                <a:gd name="connsiteX151" fmla="*/ 330517 w 455503"/>
                <a:gd name="connsiteY151" fmla="*/ 363977 h 544987"/>
                <a:gd name="connsiteX152" fmla="*/ 337185 w 455503"/>
                <a:gd name="connsiteY152" fmla="*/ 362072 h 544987"/>
                <a:gd name="connsiteX153" fmla="*/ 352425 w 455503"/>
                <a:gd name="connsiteY153" fmla="*/ 387789 h 544987"/>
                <a:gd name="connsiteX154" fmla="*/ 360997 w 455503"/>
                <a:gd name="connsiteY154" fmla="*/ 390647 h 544987"/>
                <a:gd name="connsiteX155" fmla="*/ 382905 w 455503"/>
                <a:gd name="connsiteY155" fmla="*/ 378264 h 544987"/>
                <a:gd name="connsiteX156" fmla="*/ 385762 w 455503"/>
                <a:gd name="connsiteY156" fmla="*/ 374454 h 544987"/>
                <a:gd name="connsiteX157" fmla="*/ 384810 w 455503"/>
                <a:gd name="connsiteY157" fmla="*/ 369692 h 544987"/>
                <a:gd name="connsiteX158" fmla="*/ 370522 w 455503"/>
                <a:gd name="connsiteY158" fmla="*/ 343974 h 544987"/>
                <a:gd name="connsiteX159" fmla="*/ 375285 w 455503"/>
                <a:gd name="connsiteY159" fmla="*/ 339212 h 544987"/>
                <a:gd name="connsiteX160" fmla="*/ 400050 w 455503"/>
                <a:gd name="connsiteY160" fmla="*/ 296349 h 544987"/>
                <a:gd name="connsiteX161" fmla="*/ 402907 w 455503"/>
                <a:gd name="connsiteY161" fmla="*/ 288729 h 544987"/>
                <a:gd name="connsiteX162" fmla="*/ 432435 w 455503"/>
                <a:gd name="connsiteY162" fmla="*/ 288729 h 544987"/>
                <a:gd name="connsiteX163" fmla="*/ 438150 w 455503"/>
                <a:gd name="connsiteY163" fmla="*/ 283014 h 544987"/>
                <a:gd name="connsiteX164" fmla="*/ 436245 w 455503"/>
                <a:gd name="connsiteY164" fmla="*/ 283014 h 544987"/>
                <a:gd name="connsiteX165" fmla="*/ 436245 w 455503"/>
                <a:gd name="connsiteY165" fmla="*/ 259202 h 544987"/>
                <a:gd name="connsiteX166" fmla="*/ 430530 w 455503"/>
                <a:gd name="connsiteY166" fmla="*/ 253487 h 544987"/>
                <a:gd name="connsiteX167" fmla="*/ 401002 w 455503"/>
                <a:gd name="connsiteY167" fmla="*/ 253487 h 544987"/>
                <a:gd name="connsiteX168" fmla="*/ 399097 w 455503"/>
                <a:gd name="connsiteY168" fmla="*/ 246819 h 544987"/>
                <a:gd name="connsiteX169" fmla="*/ 374332 w 455503"/>
                <a:gd name="connsiteY169" fmla="*/ 203957 h 544987"/>
                <a:gd name="connsiteX170" fmla="*/ 369570 w 455503"/>
                <a:gd name="connsiteY170" fmla="*/ 199194 h 544987"/>
                <a:gd name="connsiteX171" fmla="*/ 383857 w 455503"/>
                <a:gd name="connsiteY171" fmla="*/ 173477 h 544987"/>
                <a:gd name="connsiteX172" fmla="*/ 381000 w 455503"/>
                <a:gd name="connsiteY172" fmla="*/ 164904 h 544987"/>
                <a:gd name="connsiteX173" fmla="*/ 360045 w 455503"/>
                <a:gd name="connsiteY173" fmla="*/ 152522 h 544987"/>
                <a:gd name="connsiteX174" fmla="*/ 351472 w 455503"/>
                <a:gd name="connsiteY174" fmla="*/ 155379 h 544987"/>
                <a:gd name="connsiteX175" fmla="*/ 336232 w 455503"/>
                <a:gd name="connsiteY175" fmla="*/ 181097 h 544987"/>
                <a:gd name="connsiteX176" fmla="*/ 329565 w 455503"/>
                <a:gd name="connsiteY176" fmla="*/ 179192 h 544987"/>
                <a:gd name="connsiteX177" fmla="*/ 280035 w 455503"/>
                <a:gd name="connsiteY177" fmla="*/ 179192 h 544987"/>
                <a:gd name="connsiteX178" fmla="*/ 273367 w 455503"/>
                <a:gd name="connsiteY178" fmla="*/ 181097 h 544987"/>
                <a:gd name="connsiteX179" fmla="*/ 258127 w 455503"/>
                <a:gd name="connsiteY179" fmla="*/ 155379 h 544987"/>
                <a:gd name="connsiteX180" fmla="*/ 249555 w 455503"/>
                <a:gd name="connsiteY180" fmla="*/ 152522 h 544987"/>
                <a:gd name="connsiteX181" fmla="*/ 260270 w 455503"/>
                <a:gd name="connsiteY181" fmla="*/ 132043 h 544987"/>
                <a:gd name="connsiteX182" fmla="*/ 275272 w 455503"/>
                <a:gd name="connsiteY182" fmla="*/ 143949 h 544987"/>
                <a:gd name="connsiteX183" fmla="*/ 282892 w 455503"/>
                <a:gd name="connsiteY183" fmla="*/ 157284 h 544987"/>
                <a:gd name="connsiteX184" fmla="*/ 327660 w 455503"/>
                <a:gd name="connsiteY184" fmla="*/ 157284 h 544987"/>
                <a:gd name="connsiteX185" fmla="*/ 335280 w 455503"/>
                <a:gd name="connsiteY185" fmla="*/ 143949 h 544987"/>
                <a:gd name="connsiteX186" fmla="*/ 350639 w 455503"/>
                <a:gd name="connsiteY186" fmla="*/ 132043 h 544987"/>
                <a:gd name="connsiteX187" fmla="*/ 369570 w 455503"/>
                <a:gd name="connsiteY187" fmla="*/ 134424 h 544987"/>
                <a:gd name="connsiteX188" fmla="*/ 391477 w 455503"/>
                <a:gd name="connsiteY188" fmla="*/ 146807 h 544987"/>
                <a:gd name="connsiteX189" fmla="*/ 401002 w 455503"/>
                <a:gd name="connsiteY189" fmla="*/ 181097 h 544987"/>
                <a:gd name="connsiteX190" fmla="*/ 393382 w 455503"/>
                <a:gd name="connsiteY190" fmla="*/ 194432 h 544987"/>
                <a:gd name="connsiteX191" fmla="*/ 416242 w 455503"/>
                <a:gd name="connsiteY191" fmla="*/ 233484 h 544987"/>
                <a:gd name="connsiteX192" fmla="*/ 431482 w 455503"/>
                <a:gd name="connsiteY192" fmla="*/ 233484 h 544987"/>
                <a:gd name="connsiteX193" fmla="*/ 455295 w 455503"/>
                <a:gd name="connsiteY193" fmla="*/ 257297 h 544987"/>
                <a:gd name="connsiteX194" fmla="*/ 455295 w 455503"/>
                <a:gd name="connsiteY194" fmla="*/ 282062 h 544987"/>
                <a:gd name="connsiteX195" fmla="*/ 430530 w 455503"/>
                <a:gd name="connsiteY195" fmla="*/ 306827 h 544987"/>
                <a:gd name="connsiteX196" fmla="*/ 415290 w 455503"/>
                <a:gd name="connsiteY196" fmla="*/ 306827 h 544987"/>
                <a:gd name="connsiteX197" fmla="*/ 393382 w 455503"/>
                <a:gd name="connsiteY197" fmla="*/ 345879 h 544987"/>
                <a:gd name="connsiteX198" fmla="*/ 401002 w 455503"/>
                <a:gd name="connsiteY198" fmla="*/ 359214 h 544987"/>
                <a:gd name="connsiteX199" fmla="*/ 402907 w 455503"/>
                <a:gd name="connsiteY199" fmla="*/ 379217 h 544987"/>
                <a:gd name="connsiteX200" fmla="*/ 391477 w 455503"/>
                <a:gd name="connsiteY200" fmla="*/ 394457 h 544987"/>
                <a:gd name="connsiteX201" fmla="*/ 369570 w 455503"/>
                <a:gd name="connsiteY201" fmla="*/ 406839 h 544987"/>
                <a:gd name="connsiteX202" fmla="*/ 335280 w 455503"/>
                <a:gd name="connsiteY202" fmla="*/ 397314 h 544987"/>
                <a:gd name="connsiteX203" fmla="*/ 327660 w 455503"/>
                <a:gd name="connsiteY203" fmla="*/ 383979 h 544987"/>
                <a:gd name="connsiteX204" fmla="*/ 282892 w 455503"/>
                <a:gd name="connsiteY204" fmla="*/ 383979 h 544987"/>
                <a:gd name="connsiteX205" fmla="*/ 275272 w 455503"/>
                <a:gd name="connsiteY205" fmla="*/ 397314 h 544987"/>
                <a:gd name="connsiteX206" fmla="*/ 253365 w 455503"/>
                <a:gd name="connsiteY206" fmla="*/ 409697 h 544987"/>
                <a:gd name="connsiteX207" fmla="*/ 240982 w 455503"/>
                <a:gd name="connsiteY207" fmla="*/ 406839 h 544987"/>
                <a:gd name="connsiteX208" fmla="*/ 219075 w 455503"/>
                <a:gd name="connsiteY208" fmla="*/ 394457 h 544987"/>
                <a:gd name="connsiteX209" fmla="*/ 209550 w 455503"/>
                <a:gd name="connsiteY209" fmla="*/ 360167 h 544987"/>
                <a:gd name="connsiteX210" fmla="*/ 218122 w 455503"/>
                <a:gd name="connsiteY210" fmla="*/ 347784 h 544987"/>
                <a:gd name="connsiteX211" fmla="*/ 195262 w 455503"/>
                <a:gd name="connsiteY211" fmla="*/ 308732 h 544987"/>
                <a:gd name="connsiteX212" fmla="*/ 180022 w 455503"/>
                <a:gd name="connsiteY212" fmla="*/ 308732 h 544987"/>
                <a:gd name="connsiteX213" fmla="*/ 155257 w 455503"/>
                <a:gd name="connsiteY213" fmla="*/ 283967 h 544987"/>
                <a:gd name="connsiteX214" fmla="*/ 155257 w 455503"/>
                <a:gd name="connsiteY214" fmla="*/ 259202 h 544987"/>
                <a:gd name="connsiteX215" fmla="*/ 180022 w 455503"/>
                <a:gd name="connsiteY215" fmla="*/ 234437 h 544987"/>
                <a:gd name="connsiteX216" fmla="*/ 195262 w 455503"/>
                <a:gd name="connsiteY216" fmla="*/ 234437 h 544987"/>
                <a:gd name="connsiteX217" fmla="*/ 217170 w 455503"/>
                <a:gd name="connsiteY217" fmla="*/ 195384 h 544987"/>
                <a:gd name="connsiteX218" fmla="*/ 209550 w 455503"/>
                <a:gd name="connsiteY218" fmla="*/ 182049 h 544987"/>
                <a:gd name="connsiteX219" fmla="*/ 207645 w 455503"/>
                <a:gd name="connsiteY219" fmla="*/ 162047 h 544987"/>
                <a:gd name="connsiteX220" fmla="*/ 219075 w 455503"/>
                <a:gd name="connsiteY220" fmla="*/ 146807 h 544987"/>
                <a:gd name="connsiteX221" fmla="*/ 240982 w 455503"/>
                <a:gd name="connsiteY221" fmla="*/ 134424 h 544987"/>
                <a:gd name="connsiteX222" fmla="*/ 260270 w 455503"/>
                <a:gd name="connsiteY222" fmla="*/ 132043 h 544987"/>
                <a:gd name="connsiteX223" fmla="*/ 115253 w 455503"/>
                <a:gd name="connsiteY223" fmla="*/ 86799 h 544987"/>
                <a:gd name="connsiteX224" fmla="*/ 95250 w 455503"/>
                <a:gd name="connsiteY224" fmla="*/ 106801 h 544987"/>
                <a:gd name="connsiteX225" fmla="*/ 115253 w 455503"/>
                <a:gd name="connsiteY225" fmla="*/ 126803 h 544987"/>
                <a:gd name="connsiteX226" fmla="*/ 135255 w 455503"/>
                <a:gd name="connsiteY226" fmla="*/ 106801 h 544987"/>
                <a:gd name="connsiteX227" fmla="*/ 115253 w 455503"/>
                <a:gd name="connsiteY227" fmla="*/ 86799 h 544987"/>
                <a:gd name="connsiteX228" fmla="*/ 115253 w 455503"/>
                <a:gd name="connsiteY228" fmla="*/ 66796 h 544987"/>
                <a:gd name="connsiteX229" fmla="*/ 154306 w 455503"/>
                <a:gd name="connsiteY229" fmla="*/ 105849 h 544987"/>
                <a:gd name="connsiteX230" fmla="*/ 115253 w 455503"/>
                <a:gd name="connsiteY230" fmla="*/ 144901 h 544987"/>
                <a:gd name="connsiteX231" fmla="*/ 77153 w 455503"/>
                <a:gd name="connsiteY231" fmla="*/ 105849 h 544987"/>
                <a:gd name="connsiteX232" fmla="*/ 115253 w 455503"/>
                <a:gd name="connsiteY232" fmla="*/ 66796 h 544987"/>
                <a:gd name="connsiteX233" fmla="*/ 148590 w 455503"/>
                <a:gd name="connsiteY233" fmla="*/ 18219 h 544987"/>
                <a:gd name="connsiteX234" fmla="*/ 146685 w 455503"/>
                <a:gd name="connsiteY234" fmla="*/ 20124 h 544987"/>
                <a:gd name="connsiteX235" fmla="*/ 136208 w 455503"/>
                <a:gd name="connsiteY235" fmla="*/ 41079 h 544987"/>
                <a:gd name="connsiteX236" fmla="*/ 128588 w 455503"/>
                <a:gd name="connsiteY236" fmla="*/ 40126 h 544987"/>
                <a:gd name="connsiteX237" fmla="*/ 93345 w 455503"/>
                <a:gd name="connsiteY237" fmla="*/ 42984 h 544987"/>
                <a:gd name="connsiteX238" fmla="*/ 86678 w 455503"/>
                <a:gd name="connsiteY238" fmla="*/ 44889 h 544987"/>
                <a:gd name="connsiteX239" fmla="*/ 73343 w 455503"/>
                <a:gd name="connsiteY239" fmla="*/ 25839 h 544987"/>
                <a:gd name="connsiteX240" fmla="*/ 69533 w 455503"/>
                <a:gd name="connsiteY240" fmla="*/ 24886 h 544987"/>
                <a:gd name="connsiteX241" fmla="*/ 54293 w 455503"/>
                <a:gd name="connsiteY241" fmla="*/ 35364 h 544987"/>
                <a:gd name="connsiteX242" fmla="*/ 53340 w 455503"/>
                <a:gd name="connsiteY242" fmla="*/ 36316 h 544987"/>
                <a:gd name="connsiteX243" fmla="*/ 53340 w 455503"/>
                <a:gd name="connsiteY243" fmla="*/ 37269 h 544987"/>
                <a:gd name="connsiteX244" fmla="*/ 66675 w 455503"/>
                <a:gd name="connsiteY244" fmla="*/ 56319 h 544987"/>
                <a:gd name="connsiteX245" fmla="*/ 62865 w 455503"/>
                <a:gd name="connsiteY245" fmla="*/ 62034 h 544987"/>
                <a:gd name="connsiteX246" fmla="*/ 47625 w 455503"/>
                <a:gd name="connsiteY246" fmla="*/ 93466 h 544987"/>
                <a:gd name="connsiteX247" fmla="*/ 45720 w 455503"/>
                <a:gd name="connsiteY247" fmla="*/ 100134 h 544987"/>
                <a:gd name="connsiteX248" fmla="*/ 21908 w 455503"/>
                <a:gd name="connsiteY248" fmla="*/ 102039 h 544987"/>
                <a:gd name="connsiteX249" fmla="*/ 20003 w 455503"/>
                <a:gd name="connsiteY249" fmla="*/ 102991 h 544987"/>
                <a:gd name="connsiteX250" fmla="*/ 19050 w 455503"/>
                <a:gd name="connsiteY250" fmla="*/ 104896 h 544987"/>
                <a:gd name="connsiteX251" fmla="*/ 20955 w 455503"/>
                <a:gd name="connsiteY251" fmla="*/ 122994 h 544987"/>
                <a:gd name="connsiteX252" fmla="*/ 23813 w 455503"/>
                <a:gd name="connsiteY252" fmla="*/ 124899 h 544987"/>
                <a:gd name="connsiteX253" fmla="*/ 47625 w 455503"/>
                <a:gd name="connsiteY253" fmla="*/ 122994 h 544987"/>
                <a:gd name="connsiteX254" fmla="*/ 50483 w 455503"/>
                <a:gd name="connsiteY254" fmla="*/ 129661 h 544987"/>
                <a:gd name="connsiteX255" fmla="*/ 70485 w 455503"/>
                <a:gd name="connsiteY255" fmla="*/ 158236 h 544987"/>
                <a:gd name="connsiteX256" fmla="*/ 76200 w 455503"/>
                <a:gd name="connsiteY256" fmla="*/ 162999 h 544987"/>
                <a:gd name="connsiteX257" fmla="*/ 65723 w 455503"/>
                <a:gd name="connsiteY257" fmla="*/ 185859 h 544987"/>
                <a:gd name="connsiteX258" fmla="*/ 66675 w 455503"/>
                <a:gd name="connsiteY258" fmla="*/ 186811 h 544987"/>
                <a:gd name="connsiteX259" fmla="*/ 82868 w 455503"/>
                <a:gd name="connsiteY259" fmla="*/ 194431 h 544987"/>
                <a:gd name="connsiteX260" fmla="*/ 85725 w 455503"/>
                <a:gd name="connsiteY260" fmla="*/ 193479 h 544987"/>
                <a:gd name="connsiteX261" fmla="*/ 96203 w 455503"/>
                <a:gd name="connsiteY261" fmla="*/ 172524 h 544987"/>
                <a:gd name="connsiteX262" fmla="*/ 103823 w 455503"/>
                <a:gd name="connsiteY262" fmla="*/ 173476 h 544987"/>
                <a:gd name="connsiteX263" fmla="*/ 139065 w 455503"/>
                <a:gd name="connsiteY263" fmla="*/ 170619 h 544987"/>
                <a:gd name="connsiteX264" fmla="*/ 144780 w 455503"/>
                <a:gd name="connsiteY264" fmla="*/ 168714 h 544987"/>
                <a:gd name="connsiteX265" fmla="*/ 158115 w 455503"/>
                <a:gd name="connsiteY265" fmla="*/ 187764 h 544987"/>
                <a:gd name="connsiteX266" fmla="*/ 161925 w 455503"/>
                <a:gd name="connsiteY266" fmla="*/ 188716 h 544987"/>
                <a:gd name="connsiteX267" fmla="*/ 178118 w 455503"/>
                <a:gd name="connsiteY267" fmla="*/ 178239 h 544987"/>
                <a:gd name="connsiteX268" fmla="*/ 179070 w 455503"/>
                <a:gd name="connsiteY268" fmla="*/ 177286 h 544987"/>
                <a:gd name="connsiteX269" fmla="*/ 179070 w 455503"/>
                <a:gd name="connsiteY269" fmla="*/ 176334 h 544987"/>
                <a:gd name="connsiteX270" fmla="*/ 164783 w 455503"/>
                <a:gd name="connsiteY270" fmla="*/ 156331 h 544987"/>
                <a:gd name="connsiteX271" fmla="*/ 169545 w 455503"/>
                <a:gd name="connsiteY271" fmla="*/ 150616 h 544987"/>
                <a:gd name="connsiteX272" fmla="*/ 184785 w 455503"/>
                <a:gd name="connsiteY272" fmla="*/ 119184 h 544987"/>
                <a:gd name="connsiteX273" fmla="*/ 185738 w 455503"/>
                <a:gd name="connsiteY273" fmla="*/ 111564 h 544987"/>
                <a:gd name="connsiteX274" fmla="*/ 209550 w 455503"/>
                <a:gd name="connsiteY274" fmla="*/ 109659 h 544987"/>
                <a:gd name="connsiteX275" fmla="*/ 211455 w 455503"/>
                <a:gd name="connsiteY275" fmla="*/ 108706 h 544987"/>
                <a:gd name="connsiteX276" fmla="*/ 212408 w 455503"/>
                <a:gd name="connsiteY276" fmla="*/ 107754 h 544987"/>
                <a:gd name="connsiteX277" fmla="*/ 211455 w 455503"/>
                <a:gd name="connsiteY277" fmla="*/ 89656 h 544987"/>
                <a:gd name="connsiteX278" fmla="*/ 208598 w 455503"/>
                <a:gd name="connsiteY278" fmla="*/ 87751 h 544987"/>
                <a:gd name="connsiteX279" fmla="*/ 184785 w 455503"/>
                <a:gd name="connsiteY279" fmla="*/ 89656 h 544987"/>
                <a:gd name="connsiteX280" fmla="*/ 181928 w 455503"/>
                <a:gd name="connsiteY280" fmla="*/ 82989 h 544987"/>
                <a:gd name="connsiteX281" fmla="*/ 161925 w 455503"/>
                <a:gd name="connsiteY281" fmla="*/ 54414 h 544987"/>
                <a:gd name="connsiteX282" fmla="*/ 155258 w 455503"/>
                <a:gd name="connsiteY282" fmla="*/ 49651 h 544987"/>
                <a:gd name="connsiteX283" fmla="*/ 165735 w 455503"/>
                <a:gd name="connsiteY283" fmla="*/ 26791 h 544987"/>
                <a:gd name="connsiteX284" fmla="*/ 164783 w 455503"/>
                <a:gd name="connsiteY284" fmla="*/ 25839 h 544987"/>
                <a:gd name="connsiteX285" fmla="*/ 140137 w 455503"/>
                <a:gd name="connsiteY285" fmla="*/ 1074 h 544987"/>
                <a:gd name="connsiteX286" fmla="*/ 156210 w 455503"/>
                <a:gd name="connsiteY286" fmla="*/ 2026 h 544987"/>
                <a:gd name="connsiteX287" fmla="*/ 172403 w 455503"/>
                <a:gd name="connsiteY287" fmla="*/ 9646 h 544987"/>
                <a:gd name="connsiteX288" fmla="*/ 183833 w 455503"/>
                <a:gd name="connsiteY288" fmla="*/ 22029 h 544987"/>
                <a:gd name="connsiteX289" fmla="*/ 182880 w 455503"/>
                <a:gd name="connsiteY289" fmla="*/ 37269 h 544987"/>
                <a:gd name="connsiteX290" fmla="*/ 178118 w 455503"/>
                <a:gd name="connsiteY290" fmla="*/ 43936 h 544987"/>
                <a:gd name="connsiteX291" fmla="*/ 196215 w 455503"/>
                <a:gd name="connsiteY291" fmla="*/ 68701 h 544987"/>
                <a:gd name="connsiteX292" fmla="*/ 205740 w 455503"/>
                <a:gd name="connsiteY292" fmla="*/ 67749 h 544987"/>
                <a:gd name="connsiteX293" fmla="*/ 228600 w 455503"/>
                <a:gd name="connsiteY293" fmla="*/ 86799 h 544987"/>
                <a:gd name="connsiteX294" fmla="*/ 229553 w 455503"/>
                <a:gd name="connsiteY294" fmla="*/ 104896 h 544987"/>
                <a:gd name="connsiteX295" fmla="*/ 224790 w 455503"/>
                <a:gd name="connsiteY295" fmla="*/ 120136 h 544987"/>
                <a:gd name="connsiteX296" fmla="*/ 210503 w 455503"/>
                <a:gd name="connsiteY296" fmla="*/ 127756 h 544987"/>
                <a:gd name="connsiteX297" fmla="*/ 200978 w 455503"/>
                <a:gd name="connsiteY297" fmla="*/ 128709 h 544987"/>
                <a:gd name="connsiteX298" fmla="*/ 187643 w 455503"/>
                <a:gd name="connsiteY298" fmla="*/ 155379 h 544987"/>
                <a:gd name="connsiteX299" fmla="*/ 193358 w 455503"/>
                <a:gd name="connsiteY299" fmla="*/ 162999 h 544987"/>
                <a:gd name="connsiteX300" fmla="*/ 197168 w 455503"/>
                <a:gd name="connsiteY300" fmla="*/ 179191 h 544987"/>
                <a:gd name="connsiteX301" fmla="*/ 188595 w 455503"/>
                <a:gd name="connsiteY301" fmla="*/ 192526 h 544987"/>
                <a:gd name="connsiteX302" fmla="*/ 173355 w 455503"/>
                <a:gd name="connsiteY302" fmla="*/ 203004 h 544987"/>
                <a:gd name="connsiteX303" fmla="*/ 143828 w 455503"/>
                <a:gd name="connsiteY303" fmla="*/ 198241 h 544987"/>
                <a:gd name="connsiteX304" fmla="*/ 138113 w 455503"/>
                <a:gd name="connsiteY304" fmla="*/ 190621 h 544987"/>
                <a:gd name="connsiteX305" fmla="*/ 106680 w 455503"/>
                <a:gd name="connsiteY305" fmla="*/ 192526 h 544987"/>
                <a:gd name="connsiteX306" fmla="*/ 102870 w 455503"/>
                <a:gd name="connsiteY306" fmla="*/ 201099 h 544987"/>
                <a:gd name="connsiteX307" fmla="*/ 83820 w 455503"/>
                <a:gd name="connsiteY307" fmla="*/ 212529 h 544987"/>
                <a:gd name="connsiteX308" fmla="*/ 74295 w 455503"/>
                <a:gd name="connsiteY308" fmla="*/ 210624 h 544987"/>
                <a:gd name="connsiteX309" fmla="*/ 58103 w 455503"/>
                <a:gd name="connsiteY309" fmla="*/ 203004 h 544987"/>
                <a:gd name="connsiteX310" fmla="*/ 46673 w 455503"/>
                <a:gd name="connsiteY310" fmla="*/ 190621 h 544987"/>
                <a:gd name="connsiteX311" fmla="*/ 47625 w 455503"/>
                <a:gd name="connsiteY311" fmla="*/ 175381 h 544987"/>
                <a:gd name="connsiteX312" fmla="*/ 51435 w 455503"/>
                <a:gd name="connsiteY312" fmla="*/ 167761 h 544987"/>
                <a:gd name="connsiteX313" fmla="*/ 33338 w 455503"/>
                <a:gd name="connsiteY313" fmla="*/ 142044 h 544987"/>
                <a:gd name="connsiteX314" fmla="*/ 23813 w 455503"/>
                <a:gd name="connsiteY314" fmla="*/ 142996 h 544987"/>
                <a:gd name="connsiteX315" fmla="*/ 953 w 455503"/>
                <a:gd name="connsiteY315" fmla="*/ 123946 h 544987"/>
                <a:gd name="connsiteX316" fmla="*/ 0 w 455503"/>
                <a:gd name="connsiteY316" fmla="*/ 105849 h 544987"/>
                <a:gd name="connsiteX317" fmla="*/ 5715 w 455503"/>
                <a:gd name="connsiteY317" fmla="*/ 91561 h 544987"/>
                <a:gd name="connsiteX318" fmla="*/ 20003 w 455503"/>
                <a:gd name="connsiteY318" fmla="*/ 83941 h 544987"/>
                <a:gd name="connsiteX319" fmla="*/ 29528 w 455503"/>
                <a:gd name="connsiteY319" fmla="*/ 82989 h 544987"/>
                <a:gd name="connsiteX320" fmla="*/ 43815 w 455503"/>
                <a:gd name="connsiteY320" fmla="*/ 56319 h 544987"/>
                <a:gd name="connsiteX321" fmla="*/ 38100 w 455503"/>
                <a:gd name="connsiteY321" fmla="*/ 48699 h 544987"/>
                <a:gd name="connsiteX322" fmla="*/ 34290 w 455503"/>
                <a:gd name="connsiteY322" fmla="*/ 32506 h 544987"/>
                <a:gd name="connsiteX323" fmla="*/ 42863 w 455503"/>
                <a:gd name="connsiteY323" fmla="*/ 19171 h 544987"/>
                <a:gd name="connsiteX324" fmla="*/ 58103 w 455503"/>
                <a:gd name="connsiteY324" fmla="*/ 8694 h 544987"/>
                <a:gd name="connsiteX325" fmla="*/ 87630 w 455503"/>
                <a:gd name="connsiteY325" fmla="*/ 13456 h 544987"/>
                <a:gd name="connsiteX326" fmla="*/ 93345 w 455503"/>
                <a:gd name="connsiteY326" fmla="*/ 22029 h 544987"/>
                <a:gd name="connsiteX327" fmla="*/ 123825 w 455503"/>
                <a:gd name="connsiteY327" fmla="*/ 20124 h 544987"/>
                <a:gd name="connsiteX328" fmla="*/ 127635 w 455503"/>
                <a:gd name="connsiteY328" fmla="*/ 11551 h 544987"/>
                <a:gd name="connsiteX329" fmla="*/ 140137 w 455503"/>
                <a:gd name="connsiteY329" fmla="*/ 1074 h 54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Lst>
              <a:rect l="l" t="t" r="r" b="b"/>
              <a:pathLst>
                <a:path w="455503" h="544987">
                  <a:moveTo>
                    <a:pt x="115253" y="420174"/>
                  </a:moveTo>
                  <a:cubicBezTo>
                    <a:pt x="103822" y="420174"/>
                    <a:pt x="95250" y="428746"/>
                    <a:pt x="95250" y="440176"/>
                  </a:cubicBezTo>
                  <a:cubicBezTo>
                    <a:pt x="95250" y="451606"/>
                    <a:pt x="104775" y="460179"/>
                    <a:pt x="115253" y="460179"/>
                  </a:cubicBezTo>
                  <a:cubicBezTo>
                    <a:pt x="125730" y="460179"/>
                    <a:pt x="135255" y="451606"/>
                    <a:pt x="135255" y="440176"/>
                  </a:cubicBezTo>
                  <a:cubicBezTo>
                    <a:pt x="135255" y="428746"/>
                    <a:pt x="126683" y="420174"/>
                    <a:pt x="115253" y="420174"/>
                  </a:cubicBezTo>
                  <a:close/>
                  <a:moveTo>
                    <a:pt x="115253" y="402076"/>
                  </a:moveTo>
                  <a:cubicBezTo>
                    <a:pt x="136208" y="402076"/>
                    <a:pt x="154305" y="419221"/>
                    <a:pt x="154305" y="441129"/>
                  </a:cubicBezTo>
                  <a:cubicBezTo>
                    <a:pt x="154305" y="463036"/>
                    <a:pt x="137160" y="480181"/>
                    <a:pt x="115253" y="480181"/>
                  </a:cubicBezTo>
                  <a:cubicBezTo>
                    <a:pt x="93345" y="480181"/>
                    <a:pt x="76200" y="463036"/>
                    <a:pt x="76200" y="441129"/>
                  </a:cubicBezTo>
                  <a:cubicBezTo>
                    <a:pt x="76200" y="419221"/>
                    <a:pt x="94297" y="402076"/>
                    <a:pt x="115253" y="402076"/>
                  </a:cubicBezTo>
                  <a:close/>
                  <a:moveTo>
                    <a:pt x="76200" y="354451"/>
                  </a:moveTo>
                  <a:lnTo>
                    <a:pt x="60008" y="363976"/>
                  </a:lnTo>
                  <a:cubicBezTo>
                    <a:pt x="60008" y="363976"/>
                    <a:pt x="59055" y="363976"/>
                    <a:pt x="59055" y="364929"/>
                  </a:cubicBezTo>
                  <a:lnTo>
                    <a:pt x="71438" y="386836"/>
                  </a:lnTo>
                  <a:lnTo>
                    <a:pt x="65723" y="392551"/>
                  </a:lnTo>
                  <a:cubicBezTo>
                    <a:pt x="57150" y="401124"/>
                    <a:pt x="50483" y="411601"/>
                    <a:pt x="47625" y="423031"/>
                  </a:cubicBezTo>
                  <a:lnTo>
                    <a:pt x="44768" y="429699"/>
                  </a:lnTo>
                  <a:lnTo>
                    <a:pt x="20955" y="429699"/>
                  </a:lnTo>
                  <a:cubicBezTo>
                    <a:pt x="20003" y="429699"/>
                    <a:pt x="19050" y="430651"/>
                    <a:pt x="19050" y="431604"/>
                  </a:cubicBezTo>
                  <a:lnTo>
                    <a:pt x="19050" y="449701"/>
                  </a:lnTo>
                  <a:cubicBezTo>
                    <a:pt x="19050" y="450654"/>
                    <a:pt x="19050" y="451606"/>
                    <a:pt x="20955" y="451606"/>
                  </a:cubicBezTo>
                  <a:lnTo>
                    <a:pt x="44768" y="451606"/>
                  </a:lnTo>
                  <a:lnTo>
                    <a:pt x="46673" y="458274"/>
                  </a:lnTo>
                  <a:cubicBezTo>
                    <a:pt x="50483" y="469704"/>
                    <a:pt x="56198" y="480181"/>
                    <a:pt x="64770" y="488754"/>
                  </a:cubicBezTo>
                  <a:lnTo>
                    <a:pt x="70485" y="494469"/>
                  </a:lnTo>
                  <a:lnTo>
                    <a:pt x="59055" y="515424"/>
                  </a:lnTo>
                  <a:cubicBezTo>
                    <a:pt x="59055" y="516376"/>
                    <a:pt x="59055" y="517329"/>
                    <a:pt x="60008" y="517329"/>
                  </a:cubicBezTo>
                  <a:lnTo>
                    <a:pt x="76200" y="525901"/>
                  </a:lnTo>
                  <a:cubicBezTo>
                    <a:pt x="77153" y="526854"/>
                    <a:pt x="78105" y="525901"/>
                    <a:pt x="79058" y="524949"/>
                  </a:cubicBezTo>
                  <a:lnTo>
                    <a:pt x="90488" y="504946"/>
                  </a:lnTo>
                  <a:lnTo>
                    <a:pt x="97155" y="506851"/>
                  </a:lnTo>
                  <a:cubicBezTo>
                    <a:pt x="109538" y="509709"/>
                    <a:pt x="120968" y="509709"/>
                    <a:pt x="133350" y="506851"/>
                  </a:cubicBezTo>
                  <a:lnTo>
                    <a:pt x="139065" y="504946"/>
                  </a:lnTo>
                  <a:lnTo>
                    <a:pt x="151448" y="524949"/>
                  </a:lnTo>
                  <a:cubicBezTo>
                    <a:pt x="152400" y="525901"/>
                    <a:pt x="153353" y="526854"/>
                    <a:pt x="154305" y="525901"/>
                  </a:cubicBezTo>
                  <a:lnTo>
                    <a:pt x="170498" y="516376"/>
                  </a:lnTo>
                  <a:cubicBezTo>
                    <a:pt x="170498" y="516376"/>
                    <a:pt x="171450" y="516376"/>
                    <a:pt x="171450" y="515424"/>
                  </a:cubicBezTo>
                  <a:lnTo>
                    <a:pt x="171450" y="514471"/>
                  </a:lnTo>
                  <a:lnTo>
                    <a:pt x="159068" y="494469"/>
                  </a:lnTo>
                  <a:lnTo>
                    <a:pt x="164783" y="488754"/>
                  </a:lnTo>
                  <a:cubicBezTo>
                    <a:pt x="173355" y="480181"/>
                    <a:pt x="180023" y="469704"/>
                    <a:pt x="182880" y="458274"/>
                  </a:cubicBezTo>
                  <a:lnTo>
                    <a:pt x="184785" y="451606"/>
                  </a:lnTo>
                  <a:lnTo>
                    <a:pt x="208598" y="451606"/>
                  </a:lnTo>
                  <a:cubicBezTo>
                    <a:pt x="209550" y="451606"/>
                    <a:pt x="210503" y="450654"/>
                    <a:pt x="210503" y="449701"/>
                  </a:cubicBezTo>
                  <a:lnTo>
                    <a:pt x="211455" y="449701"/>
                  </a:lnTo>
                  <a:lnTo>
                    <a:pt x="211455" y="431604"/>
                  </a:lnTo>
                  <a:cubicBezTo>
                    <a:pt x="211455" y="430651"/>
                    <a:pt x="211455" y="429699"/>
                    <a:pt x="209550" y="429699"/>
                  </a:cubicBezTo>
                  <a:lnTo>
                    <a:pt x="185738" y="429699"/>
                  </a:lnTo>
                  <a:lnTo>
                    <a:pt x="183833" y="423031"/>
                  </a:lnTo>
                  <a:cubicBezTo>
                    <a:pt x="180023" y="411601"/>
                    <a:pt x="174308" y="401124"/>
                    <a:pt x="165735" y="392551"/>
                  </a:cubicBezTo>
                  <a:lnTo>
                    <a:pt x="160020" y="386836"/>
                  </a:lnTo>
                  <a:lnTo>
                    <a:pt x="172403" y="364929"/>
                  </a:lnTo>
                  <a:cubicBezTo>
                    <a:pt x="172403" y="363976"/>
                    <a:pt x="172403" y="363024"/>
                    <a:pt x="171450" y="363024"/>
                  </a:cubicBezTo>
                  <a:lnTo>
                    <a:pt x="155258" y="354451"/>
                  </a:lnTo>
                  <a:cubicBezTo>
                    <a:pt x="154305" y="353499"/>
                    <a:pt x="153353" y="354451"/>
                    <a:pt x="152400" y="355404"/>
                  </a:cubicBezTo>
                  <a:lnTo>
                    <a:pt x="140970" y="375406"/>
                  </a:lnTo>
                  <a:lnTo>
                    <a:pt x="134303" y="373501"/>
                  </a:lnTo>
                  <a:cubicBezTo>
                    <a:pt x="121920" y="370644"/>
                    <a:pt x="110490" y="370644"/>
                    <a:pt x="98108" y="373501"/>
                  </a:cubicBezTo>
                  <a:lnTo>
                    <a:pt x="91440" y="375406"/>
                  </a:lnTo>
                  <a:lnTo>
                    <a:pt x="79058" y="355404"/>
                  </a:lnTo>
                  <a:cubicBezTo>
                    <a:pt x="78105" y="354451"/>
                    <a:pt x="77153" y="353499"/>
                    <a:pt x="76200" y="354451"/>
                  </a:cubicBezTo>
                  <a:close/>
                  <a:moveTo>
                    <a:pt x="148947" y="337902"/>
                  </a:moveTo>
                  <a:cubicBezTo>
                    <a:pt x="154305" y="336592"/>
                    <a:pt x="160020" y="337307"/>
                    <a:pt x="164783" y="340164"/>
                  </a:cubicBezTo>
                  <a:lnTo>
                    <a:pt x="180975" y="348736"/>
                  </a:lnTo>
                  <a:cubicBezTo>
                    <a:pt x="186690" y="351594"/>
                    <a:pt x="190500" y="356356"/>
                    <a:pt x="191453" y="362071"/>
                  </a:cubicBezTo>
                  <a:cubicBezTo>
                    <a:pt x="192405" y="366834"/>
                    <a:pt x="191453" y="372549"/>
                    <a:pt x="188595" y="377311"/>
                  </a:cubicBezTo>
                  <a:lnTo>
                    <a:pt x="183833" y="384931"/>
                  </a:lnTo>
                  <a:cubicBezTo>
                    <a:pt x="190500" y="392551"/>
                    <a:pt x="195263" y="401124"/>
                    <a:pt x="199073" y="410649"/>
                  </a:cubicBezTo>
                  <a:lnTo>
                    <a:pt x="208598" y="410649"/>
                  </a:lnTo>
                  <a:cubicBezTo>
                    <a:pt x="220028" y="410649"/>
                    <a:pt x="229553" y="420174"/>
                    <a:pt x="227648" y="431604"/>
                  </a:cubicBezTo>
                  <a:lnTo>
                    <a:pt x="227648" y="449701"/>
                  </a:lnTo>
                  <a:cubicBezTo>
                    <a:pt x="227648" y="461131"/>
                    <a:pt x="218123" y="470656"/>
                    <a:pt x="206693" y="470656"/>
                  </a:cubicBezTo>
                  <a:lnTo>
                    <a:pt x="197168" y="470656"/>
                  </a:lnTo>
                  <a:cubicBezTo>
                    <a:pt x="193358" y="480181"/>
                    <a:pt x="188595" y="488754"/>
                    <a:pt x="181928" y="496374"/>
                  </a:cubicBezTo>
                  <a:lnTo>
                    <a:pt x="186690" y="503994"/>
                  </a:lnTo>
                  <a:cubicBezTo>
                    <a:pt x="189548" y="508756"/>
                    <a:pt x="190500" y="513519"/>
                    <a:pt x="189548" y="519234"/>
                  </a:cubicBezTo>
                  <a:cubicBezTo>
                    <a:pt x="188595" y="524949"/>
                    <a:pt x="184785" y="529711"/>
                    <a:pt x="180023" y="532569"/>
                  </a:cubicBezTo>
                  <a:lnTo>
                    <a:pt x="163830" y="542094"/>
                  </a:lnTo>
                  <a:cubicBezTo>
                    <a:pt x="160973" y="543999"/>
                    <a:pt x="157163" y="544951"/>
                    <a:pt x="153353" y="544951"/>
                  </a:cubicBezTo>
                  <a:cubicBezTo>
                    <a:pt x="146685" y="544951"/>
                    <a:pt x="139065" y="541141"/>
                    <a:pt x="135255" y="534474"/>
                  </a:cubicBezTo>
                  <a:lnTo>
                    <a:pt x="130493" y="525901"/>
                  </a:lnTo>
                  <a:cubicBezTo>
                    <a:pt x="120015" y="527806"/>
                    <a:pt x="109538" y="527806"/>
                    <a:pt x="99060" y="525901"/>
                  </a:cubicBezTo>
                  <a:lnTo>
                    <a:pt x="94298" y="534474"/>
                  </a:lnTo>
                  <a:cubicBezTo>
                    <a:pt x="87630" y="544951"/>
                    <a:pt x="74295" y="547809"/>
                    <a:pt x="64770" y="542094"/>
                  </a:cubicBezTo>
                  <a:lnTo>
                    <a:pt x="50483" y="533521"/>
                  </a:lnTo>
                  <a:cubicBezTo>
                    <a:pt x="44768" y="530664"/>
                    <a:pt x="40958" y="525901"/>
                    <a:pt x="40005" y="520186"/>
                  </a:cubicBezTo>
                  <a:cubicBezTo>
                    <a:pt x="39053" y="515424"/>
                    <a:pt x="40005" y="509709"/>
                    <a:pt x="42863" y="504946"/>
                  </a:cubicBezTo>
                  <a:lnTo>
                    <a:pt x="47625" y="497326"/>
                  </a:lnTo>
                  <a:cubicBezTo>
                    <a:pt x="40958" y="489706"/>
                    <a:pt x="36195" y="481134"/>
                    <a:pt x="32385" y="471609"/>
                  </a:cubicBezTo>
                  <a:lnTo>
                    <a:pt x="22860" y="471609"/>
                  </a:lnTo>
                  <a:cubicBezTo>
                    <a:pt x="11430" y="471609"/>
                    <a:pt x="1905" y="462084"/>
                    <a:pt x="1905" y="450654"/>
                  </a:cubicBezTo>
                  <a:lnTo>
                    <a:pt x="1905" y="432556"/>
                  </a:lnTo>
                  <a:cubicBezTo>
                    <a:pt x="1905" y="421126"/>
                    <a:pt x="11430" y="411601"/>
                    <a:pt x="22860" y="411601"/>
                  </a:cubicBezTo>
                  <a:lnTo>
                    <a:pt x="32385" y="411601"/>
                  </a:lnTo>
                  <a:cubicBezTo>
                    <a:pt x="36195" y="402076"/>
                    <a:pt x="40958" y="393504"/>
                    <a:pt x="47625" y="385884"/>
                  </a:cubicBezTo>
                  <a:lnTo>
                    <a:pt x="42863" y="378264"/>
                  </a:lnTo>
                  <a:cubicBezTo>
                    <a:pt x="40005" y="373501"/>
                    <a:pt x="39053" y="368739"/>
                    <a:pt x="40005" y="363024"/>
                  </a:cubicBezTo>
                  <a:cubicBezTo>
                    <a:pt x="40958" y="357309"/>
                    <a:pt x="44768" y="352546"/>
                    <a:pt x="49530" y="349689"/>
                  </a:cubicBezTo>
                  <a:lnTo>
                    <a:pt x="65723" y="340164"/>
                  </a:lnTo>
                  <a:cubicBezTo>
                    <a:pt x="75248" y="334449"/>
                    <a:pt x="87630" y="338259"/>
                    <a:pt x="94298" y="347784"/>
                  </a:cubicBezTo>
                  <a:lnTo>
                    <a:pt x="99060" y="356356"/>
                  </a:lnTo>
                  <a:cubicBezTo>
                    <a:pt x="109538" y="354451"/>
                    <a:pt x="120015" y="354451"/>
                    <a:pt x="130493" y="356356"/>
                  </a:cubicBezTo>
                  <a:lnTo>
                    <a:pt x="135255" y="347784"/>
                  </a:lnTo>
                  <a:cubicBezTo>
                    <a:pt x="138589" y="342545"/>
                    <a:pt x="143590" y="339211"/>
                    <a:pt x="148947" y="337902"/>
                  </a:cubicBezTo>
                  <a:close/>
                  <a:moveTo>
                    <a:pt x="308610" y="251581"/>
                  </a:moveTo>
                  <a:cubicBezTo>
                    <a:pt x="303847" y="251581"/>
                    <a:pt x="299085" y="253486"/>
                    <a:pt x="295275" y="257296"/>
                  </a:cubicBezTo>
                  <a:cubicBezTo>
                    <a:pt x="291465" y="261106"/>
                    <a:pt x="289560" y="265869"/>
                    <a:pt x="289560" y="270631"/>
                  </a:cubicBezTo>
                  <a:cubicBezTo>
                    <a:pt x="289560" y="276346"/>
                    <a:pt x="291465" y="280156"/>
                    <a:pt x="295275" y="283966"/>
                  </a:cubicBezTo>
                  <a:cubicBezTo>
                    <a:pt x="301943" y="290634"/>
                    <a:pt x="314325" y="290634"/>
                    <a:pt x="320993" y="283966"/>
                  </a:cubicBezTo>
                  <a:cubicBezTo>
                    <a:pt x="328612" y="277299"/>
                    <a:pt x="328612" y="265869"/>
                    <a:pt x="321945" y="257296"/>
                  </a:cubicBezTo>
                  <a:cubicBezTo>
                    <a:pt x="318135" y="253486"/>
                    <a:pt x="313373" y="251581"/>
                    <a:pt x="308610" y="251581"/>
                  </a:cubicBezTo>
                  <a:close/>
                  <a:moveTo>
                    <a:pt x="309086" y="234198"/>
                  </a:moveTo>
                  <a:cubicBezTo>
                    <a:pt x="318611" y="234198"/>
                    <a:pt x="328136" y="237770"/>
                    <a:pt x="335280" y="244914"/>
                  </a:cubicBezTo>
                  <a:cubicBezTo>
                    <a:pt x="349568" y="259201"/>
                    <a:pt x="349568" y="283014"/>
                    <a:pt x="336232" y="298254"/>
                  </a:cubicBezTo>
                  <a:cubicBezTo>
                    <a:pt x="328612" y="304921"/>
                    <a:pt x="319087" y="308731"/>
                    <a:pt x="309562" y="308731"/>
                  </a:cubicBezTo>
                  <a:cubicBezTo>
                    <a:pt x="300037" y="308731"/>
                    <a:pt x="290512" y="305874"/>
                    <a:pt x="282893" y="298254"/>
                  </a:cubicBezTo>
                  <a:cubicBezTo>
                    <a:pt x="276225" y="290634"/>
                    <a:pt x="272415" y="281109"/>
                    <a:pt x="272415" y="271584"/>
                  </a:cubicBezTo>
                  <a:cubicBezTo>
                    <a:pt x="272415" y="261106"/>
                    <a:pt x="276225" y="251581"/>
                    <a:pt x="282893" y="244914"/>
                  </a:cubicBezTo>
                  <a:cubicBezTo>
                    <a:pt x="290036" y="237770"/>
                    <a:pt x="299561" y="234198"/>
                    <a:pt x="309086" y="234198"/>
                  </a:cubicBezTo>
                  <a:close/>
                  <a:moveTo>
                    <a:pt x="360997" y="221101"/>
                  </a:moveTo>
                  <a:cubicBezTo>
                    <a:pt x="376237" y="234436"/>
                    <a:pt x="383857" y="252534"/>
                    <a:pt x="383857" y="270631"/>
                  </a:cubicBezTo>
                  <a:cubicBezTo>
                    <a:pt x="383857" y="289681"/>
                    <a:pt x="376237" y="307779"/>
                    <a:pt x="360997" y="321114"/>
                  </a:cubicBezTo>
                  <a:cubicBezTo>
                    <a:pt x="359092" y="323019"/>
                    <a:pt x="356235" y="323971"/>
                    <a:pt x="354330" y="323971"/>
                  </a:cubicBezTo>
                  <a:cubicBezTo>
                    <a:pt x="352425" y="323971"/>
                    <a:pt x="349567" y="323019"/>
                    <a:pt x="347662" y="321114"/>
                  </a:cubicBezTo>
                  <a:cubicBezTo>
                    <a:pt x="344805" y="317304"/>
                    <a:pt x="344805" y="311589"/>
                    <a:pt x="348615" y="307779"/>
                  </a:cubicBezTo>
                  <a:cubicBezTo>
                    <a:pt x="360045" y="298254"/>
                    <a:pt x="365760" y="284919"/>
                    <a:pt x="365760" y="271584"/>
                  </a:cubicBezTo>
                  <a:cubicBezTo>
                    <a:pt x="365760" y="258249"/>
                    <a:pt x="359092" y="244914"/>
                    <a:pt x="348615" y="235389"/>
                  </a:cubicBezTo>
                  <a:cubicBezTo>
                    <a:pt x="344805" y="231579"/>
                    <a:pt x="343852" y="225864"/>
                    <a:pt x="347662" y="222054"/>
                  </a:cubicBezTo>
                  <a:cubicBezTo>
                    <a:pt x="351472" y="218244"/>
                    <a:pt x="357187" y="217291"/>
                    <a:pt x="360997" y="221101"/>
                  </a:cubicBezTo>
                  <a:close/>
                  <a:moveTo>
                    <a:pt x="249555" y="152522"/>
                  </a:moveTo>
                  <a:lnTo>
                    <a:pt x="227647" y="164904"/>
                  </a:lnTo>
                  <a:cubicBezTo>
                    <a:pt x="226695" y="165857"/>
                    <a:pt x="224790" y="166809"/>
                    <a:pt x="224790" y="168714"/>
                  </a:cubicBezTo>
                  <a:cubicBezTo>
                    <a:pt x="224790" y="170619"/>
                    <a:pt x="224790" y="171572"/>
                    <a:pt x="225742" y="173477"/>
                  </a:cubicBezTo>
                  <a:lnTo>
                    <a:pt x="240030" y="199194"/>
                  </a:lnTo>
                  <a:lnTo>
                    <a:pt x="235267" y="203957"/>
                  </a:lnTo>
                  <a:cubicBezTo>
                    <a:pt x="223837" y="215387"/>
                    <a:pt x="215265" y="230627"/>
                    <a:pt x="210502" y="246819"/>
                  </a:cubicBezTo>
                  <a:lnTo>
                    <a:pt x="208597" y="253487"/>
                  </a:lnTo>
                  <a:lnTo>
                    <a:pt x="179070" y="253487"/>
                  </a:lnTo>
                  <a:cubicBezTo>
                    <a:pt x="176212" y="253487"/>
                    <a:pt x="173355" y="256344"/>
                    <a:pt x="173355" y="259202"/>
                  </a:cubicBezTo>
                  <a:lnTo>
                    <a:pt x="173355" y="283967"/>
                  </a:lnTo>
                  <a:cubicBezTo>
                    <a:pt x="173355" y="286824"/>
                    <a:pt x="176212" y="289682"/>
                    <a:pt x="179070" y="289682"/>
                  </a:cubicBezTo>
                  <a:lnTo>
                    <a:pt x="208597" y="289682"/>
                  </a:lnTo>
                  <a:lnTo>
                    <a:pt x="210502" y="296349"/>
                  </a:lnTo>
                  <a:cubicBezTo>
                    <a:pt x="215265" y="312542"/>
                    <a:pt x="222885" y="327782"/>
                    <a:pt x="235267" y="339212"/>
                  </a:cubicBezTo>
                  <a:lnTo>
                    <a:pt x="240030" y="343974"/>
                  </a:lnTo>
                  <a:lnTo>
                    <a:pt x="225742" y="369692"/>
                  </a:lnTo>
                  <a:cubicBezTo>
                    <a:pt x="223837" y="372549"/>
                    <a:pt x="225742" y="376359"/>
                    <a:pt x="228600" y="378264"/>
                  </a:cubicBezTo>
                  <a:lnTo>
                    <a:pt x="250507" y="390647"/>
                  </a:lnTo>
                  <a:cubicBezTo>
                    <a:pt x="253365" y="392552"/>
                    <a:pt x="257175" y="390647"/>
                    <a:pt x="259080" y="387789"/>
                  </a:cubicBezTo>
                  <a:lnTo>
                    <a:pt x="274320" y="362072"/>
                  </a:lnTo>
                  <a:lnTo>
                    <a:pt x="280987" y="363977"/>
                  </a:lnTo>
                  <a:cubicBezTo>
                    <a:pt x="297180" y="367787"/>
                    <a:pt x="314325" y="367787"/>
                    <a:pt x="330517" y="363977"/>
                  </a:cubicBezTo>
                  <a:lnTo>
                    <a:pt x="337185" y="362072"/>
                  </a:lnTo>
                  <a:lnTo>
                    <a:pt x="352425" y="387789"/>
                  </a:lnTo>
                  <a:cubicBezTo>
                    <a:pt x="354330" y="391599"/>
                    <a:pt x="358140" y="392552"/>
                    <a:pt x="360997" y="390647"/>
                  </a:cubicBezTo>
                  <a:lnTo>
                    <a:pt x="382905" y="378264"/>
                  </a:lnTo>
                  <a:cubicBezTo>
                    <a:pt x="383857" y="377312"/>
                    <a:pt x="385762" y="376359"/>
                    <a:pt x="385762" y="374454"/>
                  </a:cubicBezTo>
                  <a:cubicBezTo>
                    <a:pt x="385762" y="372549"/>
                    <a:pt x="385762" y="371597"/>
                    <a:pt x="384810" y="369692"/>
                  </a:cubicBezTo>
                  <a:lnTo>
                    <a:pt x="370522" y="343974"/>
                  </a:lnTo>
                  <a:lnTo>
                    <a:pt x="375285" y="339212"/>
                  </a:lnTo>
                  <a:cubicBezTo>
                    <a:pt x="386715" y="327782"/>
                    <a:pt x="395287" y="312542"/>
                    <a:pt x="400050" y="296349"/>
                  </a:cubicBezTo>
                  <a:lnTo>
                    <a:pt x="402907" y="288729"/>
                  </a:lnTo>
                  <a:lnTo>
                    <a:pt x="432435" y="288729"/>
                  </a:lnTo>
                  <a:cubicBezTo>
                    <a:pt x="435292" y="288729"/>
                    <a:pt x="438150" y="285872"/>
                    <a:pt x="438150" y="283014"/>
                  </a:cubicBezTo>
                  <a:lnTo>
                    <a:pt x="436245" y="283014"/>
                  </a:lnTo>
                  <a:lnTo>
                    <a:pt x="436245" y="259202"/>
                  </a:lnTo>
                  <a:cubicBezTo>
                    <a:pt x="436245" y="256344"/>
                    <a:pt x="433387" y="253487"/>
                    <a:pt x="430530" y="253487"/>
                  </a:cubicBezTo>
                  <a:lnTo>
                    <a:pt x="401002" y="253487"/>
                  </a:lnTo>
                  <a:lnTo>
                    <a:pt x="399097" y="246819"/>
                  </a:lnTo>
                  <a:cubicBezTo>
                    <a:pt x="394335" y="230627"/>
                    <a:pt x="386715" y="215387"/>
                    <a:pt x="374332" y="203957"/>
                  </a:cubicBezTo>
                  <a:lnTo>
                    <a:pt x="369570" y="199194"/>
                  </a:lnTo>
                  <a:lnTo>
                    <a:pt x="383857" y="173477"/>
                  </a:lnTo>
                  <a:cubicBezTo>
                    <a:pt x="385762" y="170619"/>
                    <a:pt x="383857" y="166809"/>
                    <a:pt x="381000" y="164904"/>
                  </a:cubicBezTo>
                  <a:lnTo>
                    <a:pt x="360045" y="152522"/>
                  </a:lnTo>
                  <a:cubicBezTo>
                    <a:pt x="357187" y="150617"/>
                    <a:pt x="353377" y="152522"/>
                    <a:pt x="351472" y="155379"/>
                  </a:cubicBezTo>
                  <a:lnTo>
                    <a:pt x="336232" y="181097"/>
                  </a:lnTo>
                  <a:lnTo>
                    <a:pt x="329565" y="179192"/>
                  </a:lnTo>
                  <a:cubicBezTo>
                    <a:pt x="313372" y="175382"/>
                    <a:pt x="297180" y="175382"/>
                    <a:pt x="280035" y="179192"/>
                  </a:cubicBezTo>
                  <a:lnTo>
                    <a:pt x="273367" y="181097"/>
                  </a:lnTo>
                  <a:lnTo>
                    <a:pt x="258127" y="155379"/>
                  </a:lnTo>
                  <a:cubicBezTo>
                    <a:pt x="256222" y="151569"/>
                    <a:pt x="252412" y="150617"/>
                    <a:pt x="249555" y="152522"/>
                  </a:cubicBezTo>
                  <a:close/>
                  <a:moveTo>
                    <a:pt x="260270" y="132043"/>
                  </a:moveTo>
                  <a:cubicBezTo>
                    <a:pt x="266461" y="133710"/>
                    <a:pt x="271938" y="137758"/>
                    <a:pt x="275272" y="143949"/>
                  </a:cubicBezTo>
                  <a:lnTo>
                    <a:pt x="282892" y="157284"/>
                  </a:lnTo>
                  <a:cubicBezTo>
                    <a:pt x="297180" y="154427"/>
                    <a:pt x="312420" y="154427"/>
                    <a:pt x="327660" y="157284"/>
                  </a:cubicBezTo>
                  <a:lnTo>
                    <a:pt x="335280" y="143949"/>
                  </a:lnTo>
                  <a:cubicBezTo>
                    <a:pt x="339090" y="137758"/>
                    <a:pt x="344567" y="133710"/>
                    <a:pt x="350639" y="132043"/>
                  </a:cubicBezTo>
                  <a:cubicBezTo>
                    <a:pt x="356711" y="130376"/>
                    <a:pt x="363379" y="131090"/>
                    <a:pt x="369570" y="134424"/>
                  </a:cubicBezTo>
                  <a:lnTo>
                    <a:pt x="391477" y="146807"/>
                  </a:lnTo>
                  <a:cubicBezTo>
                    <a:pt x="403860" y="154427"/>
                    <a:pt x="407670" y="168714"/>
                    <a:pt x="401002" y="181097"/>
                  </a:cubicBezTo>
                  <a:lnTo>
                    <a:pt x="393382" y="194432"/>
                  </a:lnTo>
                  <a:cubicBezTo>
                    <a:pt x="403860" y="205862"/>
                    <a:pt x="411480" y="219197"/>
                    <a:pt x="416242" y="233484"/>
                  </a:cubicBezTo>
                  <a:lnTo>
                    <a:pt x="431482" y="233484"/>
                  </a:lnTo>
                  <a:cubicBezTo>
                    <a:pt x="445770" y="233484"/>
                    <a:pt x="457200" y="244914"/>
                    <a:pt x="455295" y="257297"/>
                  </a:cubicBezTo>
                  <a:lnTo>
                    <a:pt x="455295" y="282062"/>
                  </a:lnTo>
                  <a:cubicBezTo>
                    <a:pt x="455295" y="295397"/>
                    <a:pt x="443865" y="306827"/>
                    <a:pt x="430530" y="306827"/>
                  </a:cubicBezTo>
                  <a:lnTo>
                    <a:pt x="415290" y="306827"/>
                  </a:lnTo>
                  <a:cubicBezTo>
                    <a:pt x="410527" y="321114"/>
                    <a:pt x="402907" y="334449"/>
                    <a:pt x="393382" y="345879"/>
                  </a:cubicBezTo>
                  <a:lnTo>
                    <a:pt x="401002" y="359214"/>
                  </a:lnTo>
                  <a:cubicBezTo>
                    <a:pt x="403860" y="365882"/>
                    <a:pt x="404812" y="372549"/>
                    <a:pt x="402907" y="379217"/>
                  </a:cubicBezTo>
                  <a:cubicBezTo>
                    <a:pt x="401955" y="385884"/>
                    <a:pt x="397192" y="391599"/>
                    <a:pt x="391477" y="394457"/>
                  </a:cubicBezTo>
                  <a:lnTo>
                    <a:pt x="369570" y="406839"/>
                  </a:lnTo>
                  <a:cubicBezTo>
                    <a:pt x="357187" y="413507"/>
                    <a:pt x="341947" y="409697"/>
                    <a:pt x="335280" y="397314"/>
                  </a:cubicBezTo>
                  <a:lnTo>
                    <a:pt x="327660" y="383979"/>
                  </a:lnTo>
                  <a:cubicBezTo>
                    <a:pt x="313372" y="386837"/>
                    <a:pt x="298132" y="386837"/>
                    <a:pt x="282892" y="383979"/>
                  </a:cubicBezTo>
                  <a:lnTo>
                    <a:pt x="275272" y="397314"/>
                  </a:lnTo>
                  <a:cubicBezTo>
                    <a:pt x="270510" y="404934"/>
                    <a:pt x="261937" y="409697"/>
                    <a:pt x="253365" y="409697"/>
                  </a:cubicBezTo>
                  <a:cubicBezTo>
                    <a:pt x="249555" y="409697"/>
                    <a:pt x="244792" y="408744"/>
                    <a:pt x="240982" y="406839"/>
                  </a:cubicBezTo>
                  <a:lnTo>
                    <a:pt x="219075" y="394457"/>
                  </a:lnTo>
                  <a:cubicBezTo>
                    <a:pt x="206692" y="386837"/>
                    <a:pt x="202882" y="372549"/>
                    <a:pt x="209550" y="360167"/>
                  </a:cubicBezTo>
                  <a:lnTo>
                    <a:pt x="218122" y="347784"/>
                  </a:lnTo>
                  <a:cubicBezTo>
                    <a:pt x="207645" y="336354"/>
                    <a:pt x="200025" y="323019"/>
                    <a:pt x="195262" y="308732"/>
                  </a:cubicBezTo>
                  <a:lnTo>
                    <a:pt x="180022" y="308732"/>
                  </a:lnTo>
                  <a:cubicBezTo>
                    <a:pt x="166687" y="308732"/>
                    <a:pt x="155257" y="297302"/>
                    <a:pt x="155257" y="283967"/>
                  </a:cubicBezTo>
                  <a:lnTo>
                    <a:pt x="155257" y="259202"/>
                  </a:lnTo>
                  <a:cubicBezTo>
                    <a:pt x="155257" y="245867"/>
                    <a:pt x="166687" y="234437"/>
                    <a:pt x="180022" y="234437"/>
                  </a:cubicBezTo>
                  <a:lnTo>
                    <a:pt x="195262" y="234437"/>
                  </a:lnTo>
                  <a:cubicBezTo>
                    <a:pt x="200025" y="220149"/>
                    <a:pt x="207645" y="206814"/>
                    <a:pt x="217170" y="195384"/>
                  </a:cubicBezTo>
                  <a:lnTo>
                    <a:pt x="209550" y="182049"/>
                  </a:lnTo>
                  <a:cubicBezTo>
                    <a:pt x="206692" y="175382"/>
                    <a:pt x="205740" y="168714"/>
                    <a:pt x="207645" y="162047"/>
                  </a:cubicBezTo>
                  <a:cubicBezTo>
                    <a:pt x="208597" y="155379"/>
                    <a:pt x="213360" y="149664"/>
                    <a:pt x="219075" y="146807"/>
                  </a:cubicBezTo>
                  <a:lnTo>
                    <a:pt x="240982" y="134424"/>
                  </a:lnTo>
                  <a:cubicBezTo>
                    <a:pt x="247173" y="131090"/>
                    <a:pt x="254079" y="130376"/>
                    <a:pt x="260270" y="132043"/>
                  </a:cubicBezTo>
                  <a:close/>
                  <a:moveTo>
                    <a:pt x="115253" y="86799"/>
                  </a:moveTo>
                  <a:cubicBezTo>
                    <a:pt x="104775" y="86799"/>
                    <a:pt x="95250" y="95371"/>
                    <a:pt x="95250" y="106801"/>
                  </a:cubicBezTo>
                  <a:cubicBezTo>
                    <a:pt x="95250" y="118231"/>
                    <a:pt x="103823" y="126803"/>
                    <a:pt x="115253" y="126803"/>
                  </a:cubicBezTo>
                  <a:cubicBezTo>
                    <a:pt x="126683" y="126803"/>
                    <a:pt x="135255" y="118231"/>
                    <a:pt x="135255" y="106801"/>
                  </a:cubicBezTo>
                  <a:cubicBezTo>
                    <a:pt x="135255" y="95371"/>
                    <a:pt x="126683" y="86799"/>
                    <a:pt x="115253" y="86799"/>
                  </a:cubicBezTo>
                  <a:close/>
                  <a:moveTo>
                    <a:pt x="115253" y="66796"/>
                  </a:moveTo>
                  <a:cubicBezTo>
                    <a:pt x="137160" y="66796"/>
                    <a:pt x="154306" y="83941"/>
                    <a:pt x="154306" y="105849"/>
                  </a:cubicBezTo>
                  <a:cubicBezTo>
                    <a:pt x="154306" y="127756"/>
                    <a:pt x="136208" y="144901"/>
                    <a:pt x="115253" y="144901"/>
                  </a:cubicBezTo>
                  <a:cubicBezTo>
                    <a:pt x="94298" y="144901"/>
                    <a:pt x="77153" y="126803"/>
                    <a:pt x="77153" y="105849"/>
                  </a:cubicBezTo>
                  <a:cubicBezTo>
                    <a:pt x="77153" y="84894"/>
                    <a:pt x="93345" y="66796"/>
                    <a:pt x="115253" y="66796"/>
                  </a:cubicBezTo>
                  <a:close/>
                  <a:moveTo>
                    <a:pt x="148590" y="18219"/>
                  </a:moveTo>
                  <a:cubicBezTo>
                    <a:pt x="146685" y="18219"/>
                    <a:pt x="145733" y="18219"/>
                    <a:pt x="146685" y="20124"/>
                  </a:cubicBezTo>
                  <a:lnTo>
                    <a:pt x="136208" y="41079"/>
                  </a:lnTo>
                  <a:lnTo>
                    <a:pt x="128588" y="40126"/>
                  </a:lnTo>
                  <a:cubicBezTo>
                    <a:pt x="117158" y="38221"/>
                    <a:pt x="104775" y="39174"/>
                    <a:pt x="93345" y="42984"/>
                  </a:cubicBezTo>
                  <a:lnTo>
                    <a:pt x="86678" y="44889"/>
                  </a:lnTo>
                  <a:lnTo>
                    <a:pt x="73343" y="25839"/>
                  </a:lnTo>
                  <a:cubicBezTo>
                    <a:pt x="72390" y="23934"/>
                    <a:pt x="70485" y="23934"/>
                    <a:pt x="69533" y="24886"/>
                  </a:cubicBezTo>
                  <a:lnTo>
                    <a:pt x="54293" y="35364"/>
                  </a:lnTo>
                  <a:cubicBezTo>
                    <a:pt x="54293" y="35364"/>
                    <a:pt x="53340" y="35364"/>
                    <a:pt x="53340" y="36316"/>
                  </a:cubicBezTo>
                  <a:cubicBezTo>
                    <a:pt x="53340" y="36316"/>
                    <a:pt x="53340" y="37269"/>
                    <a:pt x="53340" y="37269"/>
                  </a:cubicBezTo>
                  <a:lnTo>
                    <a:pt x="66675" y="56319"/>
                  </a:lnTo>
                  <a:lnTo>
                    <a:pt x="62865" y="62034"/>
                  </a:lnTo>
                  <a:cubicBezTo>
                    <a:pt x="55245" y="70606"/>
                    <a:pt x="50483" y="82036"/>
                    <a:pt x="47625" y="93466"/>
                  </a:cubicBezTo>
                  <a:lnTo>
                    <a:pt x="45720" y="100134"/>
                  </a:lnTo>
                  <a:lnTo>
                    <a:pt x="21908" y="102039"/>
                  </a:lnTo>
                  <a:cubicBezTo>
                    <a:pt x="20955" y="102039"/>
                    <a:pt x="20003" y="102039"/>
                    <a:pt x="20003" y="102991"/>
                  </a:cubicBezTo>
                  <a:cubicBezTo>
                    <a:pt x="19050" y="103944"/>
                    <a:pt x="19050" y="103944"/>
                    <a:pt x="19050" y="104896"/>
                  </a:cubicBezTo>
                  <a:lnTo>
                    <a:pt x="20955" y="122994"/>
                  </a:lnTo>
                  <a:cubicBezTo>
                    <a:pt x="20955" y="123946"/>
                    <a:pt x="22860" y="124899"/>
                    <a:pt x="23813" y="124899"/>
                  </a:cubicBezTo>
                  <a:lnTo>
                    <a:pt x="47625" y="122994"/>
                  </a:lnTo>
                  <a:lnTo>
                    <a:pt x="50483" y="129661"/>
                  </a:lnTo>
                  <a:cubicBezTo>
                    <a:pt x="54293" y="140139"/>
                    <a:pt x="60960" y="149664"/>
                    <a:pt x="70485" y="158236"/>
                  </a:cubicBezTo>
                  <a:lnTo>
                    <a:pt x="76200" y="162999"/>
                  </a:lnTo>
                  <a:lnTo>
                    <a:pt x="65723" y="185859"/>
                  </a:lnTo>
                  <a:cubicBezTo>
                    <a:pt x="65723" y="185859"/>
                    <a:pt x="65723" y="186811"/>
                    <a:pt x="66675" y="186811"/>
                  </a:cubicBezTo>
                  <a:lnTo>
                    <a:pt x="82868" y="194431"/>
                  </a:lnTo>
                  <a:cubicBezTo>
                    <a:pt x="83820" y="195384"/>
                    <a:pt x="84773" y="194431"/>
                    <a:pt x="85725" y="193479"/>
                  </a:cubicBezTo>
                  <a:lnTo>
                    <a:pt x="96203" y="172524"/>
                  </a:lnTo>
                  <a:lnTo>
                    <a:pt x="103823" y="173476"/>
                  </a:lnTo>
                  <a:cubicBezTo>
                    <a:pt x="115253" y="175381"/>
                    <a:pt x="127635" y="174429"/>
                    <a:pt x="139065" y="170619"/>
                  </a:cubicBezTo>
                  <a:lnTo>
                    <a:pt x="144780" y="168714"/>
                  </a:lnTo>
                  <a:lnTo>
                    <a:pt x="158115" y="187764"/>
                  </a:lnTo>
                  <a:cubicBezTo>
                    <a:pt x="159068" y="189669"/>
                    <a:pt x="160973" y="189669"/>
                    <a:pt x="161925" y="188716"/>
                  </a:cubicBezTo>
                  <a:lnTo>
                    <a:pt x="178118" y="178239"/>
                  </a:lnTo>
                  <a:cubicBezTo>
                    <a:pt x="178118" y="178239"/>
                    <a:pt x="179070" y="178239"/>
                    <a:pt x="179070" y="177286"/>
                  </a:cubicBezTo>
                  <a:cubicBezTo>
                    <a:pt x="179070" y="177286"/>
                    <a:pt x="179070" y="176334"/>
                    <a:pt x="179070" y="176334"/>
                  </a:cubicBezTo>
                  <a:lnTo>
                    <a:pt x="164783" y="156331"/>
                  </a:lnTo>
                  <a:lnTo>
                    <a:pt x="169545" y="150616"/>
                  </a:lnTo>
                  <a:cubicBezTo>
                    <a:pt x="177165" y="141091"/>
                    <a:pt x="182880" y="130614"/>
                    <a:pt x="184785" y="119184"/>
                  </a:cubicBezTo>
                  <a:lnTo>
                    <a:pt x="185738" y="111564"/>
                  </a:lnTo>
                  <a:lnTo>
                    <a:pt x="209550" y="109659"/>
                  </a:lnTo>
                  <a:cubicBezTo>
                    <a:pt x="210503" y="109659"/>
                    <a:pt x="211455" y="109659"/>
                    <a:pt x="211455" y="108706"/>
                  </a:cubicBezTo>
                  <a:cubicBezTo>
                    <a:pt x="212408" y="108706"/>
                    <a:pt x="212408" y="107754"/>
                    <a:pt x="212408" y="107754"/>
                  </a:cubicBezTo>
                  <a:lnTo>
                    <a:pt x="211455" y="89656"/>
                  </a:lnTo>
                  <a:cubicBezTo>
                    <a:pt x="211455" y="88704"/>
                    <a:pt x="209550" y="87751"/>
                    <a:pt x="208598" y="87751"/>
                  </a:cubicBezTo>
                  <a:lnTo>
                    <a:pt x="184785" y="89656"/>
                  </a:lnTo>
                  <a:lnTo>
                    <a:pt x="181928" y="82989"/>
                  </a:lnTo>
                  <a:cubicBezTo>
                    <a:pt x="178118" y="72511"/>
                    <a:pt x="171450" y="62986"/>
                    <a:pt x="161925" y="54414"/>
                  </a:cubicBezTo>
                  <a:lnTo>
                    <a:pt x="155258" y="49651"/>
                  </a:lnTo>
                  <a:lnTo>
                    <a:pt x="165735" y="26791"/>
                  </a:lnTo>
                  <a:cubicBezTo>
                    <a:pt x="165735" y="26791"/>
                    <a:pt x="165735" y="25839"/>
                    <a:pt x="164783" y="25839"/>
                  </a:cubicBezTo>
                  <a:close/>
                  <a:moveTo>
                    <a:pt x="140137" y="1074"/>
                  </a:moveTo>
                  <a:cubicBezTo>
                    <a:pt x="145256" y="-593"/>
                    <a:pt x="150971" y="-355"/>
                    <a:pt x="156210" y="2026"/>
                  </a:cubicBezTo>
                  <a:lnTo>
                    <a:pt x="172403" y="9646"/>
                  </a:lnTo>
                  <a:cubicBezTo>
                    <a:pt x="178118" y="12504"/>
                    <a:pt x="181928" y="16314"/>
                    <a:pt x="183833" y="22029"/>
                  </a:cubicBezTo>
                  <a:cubicBezTo>
                    <a:pt x="185738" y="26791"/>
                    <a:pt x="185738" y="32506"/>
                    <a:pt x="182880" y="37269"/>
                  </a:cubicBezTo>
                  <a:lnTo>
                    <a:pt x="178118" y="43936"/>
                  </a:lnTo>
                  <a:cubicBezTo>
                    <a:pt x="185738" y="51556"/>
                    <a:pt x="192405" y="60129"/>
                    <a:pt x="196215" y="68701"/>
                  </a:cubicBezTo>
                  <a:lnTo>
                    <a:pt x="205740" y="67749"/>
                  </a:lnTo>
                  <a:cubicBezTo>
                    <a:pt x="217170" y="66796"/>
                    <a:pt x="227648" y="75369"/>
                    <a:pt x="228600" y="86799"/>
                  </a:cubicBezTo>
                  <a:lnTo>
                    <a:pt x="229553" y="104896"/>
                  </a:lnTo>
                  <a:cubicBezTo>
                    <a:pt x="230505" y="110611"/>
                    <a:pt x="228600" y="116326"/>
                    <a:pt x="224790" y="120136"/>
                  </a:cubicBezTo>
                  <a:cubicBezTo>
                    <a:pt x="220980" y="124899"/>
                    <a:pt x="216218" y="127756"/>
                    <a:pt x="210503" y="127756"/>
                  </a:cubicBezTo>
                  <a:lnTo>
                    <a:pt x="200978" y="128709"/>
                  </a:lnTo>
                  <a:cubicBezTo>
                    <a:pt x="198120" y="138234"/>
                    <a:pt x="193358" y="146806"/>
                    <a:pt x="187643" y="155379"/>
                  </a:cubicBezTo>
                  <a:lnTo>
                    <a:pt x="193358" y="162999"/>
                  </a:lnTo>
                  <a:cubicBezTo>
                    <a:pt x="197168" y="167761"/>
                    <a:pt x="198120" y="173476"/>
                    <a:pt x="197168" y="179191"/>
                  </a:cubicBezTo>
                  <a:cubicBezTo>
                    <a:pt x="196215" y="184906"/>
                    <a:pt x="193358" y="189669"/>
                    <a:pt x="188595" y="192526"/>
                  </a:cubicBezTo>
                  <a:lnTo>
                    <a:pt x="173355" y="203004"/>
                  </a:lnTo>
                  <a:cubicBezTo>
                    <a:pt x="163830" y="209671"/>
                    <a:pt x="150495" y="207766"/>
                    <a:pt x="143828" y="198241"/>
                  </a:cubicBezTo>
                  <a:lnTo>
                    <a:pt x="138113" y="190621"/>
                  </a:lnTo>
                  <a:cubicBezTo>
                    <a:pt x="127635" y="192526"/>
                    <a:pt x="117158" y="193479"/>
                    <a:pt x="106680" y="192526"/>
                  </a:cubicBezTo>
                  <a:lnTo>
                    <a:pt x="102870" y="201099"/>
                  </a:lnTo>
                  <a:cubicBezTo>
                    <a:pt x="99060" y="207766"/>
                    <a:pt x="91440" y="212529"/>
                    <a:pt x="83820" y="212529"/>
                  </a:cubicBezTo>
                  <a:cubicBezTo>
                    <a:pt x="80010" y="212529"/>
                    <a:pt x="77153" y="212529"/>
                    <a:pt x="74295" y="210624"/>
                  </a:cubicBezTo>
                  <a:lnTo>
                    <a:pt x="58103" y="203004"/>
                  </a:lnTo>
                  <a:cubicBezTo>
                    <a:pt x="52388" y="200146"/>
                    <a:pt x="48578" y="196336"/>
                    <a:pt x="46673" y="190621"/>
                  </a:cubicBezTo>
                  <a:cubicBezTo>
                    <a:pt x="44768" y="185859"/>
                    <a:pt x="44768" y="180144"/>
                    <a:pt x="47625" y="175381"/>
                  </a:cubicBezTo>
                  <a:lnTo>
                    <a:pt x="51435" y="167761"/>
                  </a:lnTo>
                  <a:cubicBezTo>
                    <a:pt x="43815" y="160141"/>
                    <a:pt x="38100" y="151569"/>
                    <a:pt x="33338" y="142044"/>
                  </a:cubicBezTo>
                  <a:lnTo>
                    <a:pt x="23813" y="142996"/>
                  </a:lnTo>
                  <a:cubicBezTo>
                    <a:pt x="12383" y="143949"/>
                    <a:pt x="1905" y="135376"/>
                    <a:pt x="953" y="123946"/>
                  </a:cubicBezTo>
                  <a:lnTo>
                    <a:pt x="0" y="105849"/>
                  </a:lnTo>
                  <a:cubicBezTo>
                    <a:pt x="0" y="100134"/>
                    <a:pt x="1905" y="94419"/>
                    <a:pt x="5715" y="91561"/>
                  </a:cubicBezTo>
                  <a:cubicBezTo>
                    <a:pt x="9525" y="86799"/>
                    <a:pt x="14288" y="83941"/>
                    <a:pt x="20003" y="83941"/>
                  </a:cubicBezTo>
                  <a:lnTo>
                    <a:pt x="29528" y="82989"/>
                  </a:lnTo>
                  <a:cubicBezTo>
                    <a:pt x="32385" y="72511"/>
                    <a:pt x="37148" y="63939"/>
                    <a:pt x="43815" y="56319"/>
                  </a:cubicBezTo>
                  <a:lnTo>
                    <a:pt x="38100" y="48699"/>
                  </a:lnTo>
                  <a:cubicBezTo>
                    <a:pt x="34290" y="43936"/>
                    <a:pt x="33338" y="38221"/>
                    <a:pt x="34290" y="32506"/>
                  </a:cubicBezTo>
                  <a:cubicBezTo>
                    <a:pt x="35243" y="26791"/>
                    <a:pt x="38100" y="22029"/>
                    <a:pt x="42863" y="19171"/>
                  </a:cubicBezTo>
                  <a:lnTo>
                    <a:pt x="58103" y="8694"/>
                  </a:lnTo>
                  <a:cubicBezTo>
                    <a:pt x="67628" y="2026"/>
                    <a:pt x="80963" y="3931"/>
                    <a:pt x="87630" y="13456"/>
                  </a:cubicBezTo>
                  <a:lnTo>
                    <a:pt x="93345" y="22029"/>
                  </a:lnTo>
                  <a:cubicBezTo>
                    <a:pt x="103823" y="19171"/>
                    <a:pt x="114300" y="18219"/>
                    <a:pt x="123825" y="20124"/>
                  </a:cubicBezTo>
                  <a:lnTo>
                    <a:pt x="127635" y="11551"/>
                  </a:lnTo>
                  <a:cubicBezTo>
                    <a:pt x="130492" y="6312"/>
                    <a:pt x="135017" y="2741"/>
                    <a:pt x="140137" y="1074"/>
                  </a:cubicBezTo>
                  <a:close/>
                </a:path>
              </a:pathLst>
            </a:custGeom>
            <a:solidFill>
              <a:schemeClr val="bg1"/>
            </a:solidFill>
            <a:ln w="9525" cap="flat">
              <a:solidFill>
                <a:schemeClr val="bg1"/>
              </a:solidFill>
              <a:prstDash val="solid"/>
              <a:miter/>
            </a:ln>
          </p:spPr>
          <p:txBody>
            <a:bodyPr lIns="0" tIns="0" rIns="0" bIns="0" rtlCol="0" anchor="ctr"/>
            <a:lstStyle/>
            <a:p>
              <a:endParaRPr lang="en-US"/>
            </a:p>
          </p:txBody>
        </p:sp>
      </p:grpSp>
      <p:sp>
        <p:nvSpPr>
          <p:cNvPr id="4" name="Foliennummernplatzhalter 3">
            <a:extLst>
              <a:ext uri="{FF2B5EF4-FFF2-40B4-BE49-F238E27FC236}">
                <a16:creationId xmlns:a16="http://schemas.microsoft.com/office/drawing/2014/main" id="{D41F035E-4BB2-47A1-83A2-7074E8C10BEF}"/>
              </a:ext>
            </a:extLst>
          </p:cNvPr>
          <p:cNvSpPr>
            <a:spLocks noGrp="1"/>
          </p:cNvSpPr>
          <p:nvPr>
            <p:ph type="sldNum" sz="quarter" idx="12"/>
          </p:nvPr>
        </p:nvSpPr>
        <p:spPr bwMode="gray"/>
        <p:txBody>
          <a:bodyPr/>
          <a:lstStyle/>
          <a:p>
            <a:fld id="{5451D7F1-8117-4C01-ADFC-C0DE525789EF}" type="slidenum">
              <a:rPr lang="en-US" smtClean="0"/>
              <a:pPr/>
              <a:t>8</a:t>
            </a:fld>
            <a:endParaRPr lang="en-US"/>
          </a:p>
        </p:txBody>
      </p:sp>
      <p:sp>
        <p:nvSpPr>
          <p:cNvPr id="12" name="ICON">
            <a:extLst>
              <a:ext uri="{FF2B5EF4-FFF2-40B4-BE49-F238E27FC236}">
                <a16:creationId xmlns:a16="http://schemas.microsoft.com/office/drawing/2014/main" id="{91A3B335-9459-0897-4AE8-0B69F400972E}"/>
              </a:ext>
            </a:extLst>
          </p:cNvPr>
          <p:cNvSpPr>
            <a:spLocks noChangeAspect="1"/>
          </p:cNvSpPr>
          <p:nvPr/>
        </p:nvSpPr>
        <p:spPr bwMode="gray">
          <a:xfrm>
            <a:off x="2070900" y="2443122"/>
            <a:ext cx="454199" cy="511016"/>
          </a:xfrm>
          <a:custGeom>
            <a:avLst/>
            <a:gdLst>
              <a:gd name="connsiteX0" fmla="*/ 451912 w 454199"/>
              <a:gd name="connsiteY0" fmla="*/ 72390 h 511016"/>
              <a:gd name="connsiteX1" fmla="*/ 450769 w 454199"/>
              <a:gd name="connsiteY1" fmla="*/ 62865 h 511016"/>
              <a:gd name="connsiteX2" fmla="*/ 441339 w 454199"/>
              <a:gd name="connsiteY2" fmla="*/ 64008 h 511016"/>
              <a:gd name="connsiteX3" fmla="*/ 233599 w 454199"/>
              <a:gd name="connsiteY3" fmla="*/ 5906 h 511016"/>
              <a:gd name="connsiteX4" fmla="*/ 227122 w 454199"/>
              <a:gd name="connsiteY4" fmla="*/ 0 h 511016"/>
              <a:gd name="connsiteX5" fmla="*/ 220645 w 454199"/>
              <a:gd name="connsiteY5" fmla="*/ 6001 h 511016"/>
              <a:gd name="connsiteX6" fmla="*/ 12904 w 454199"/>
              <a:gd name="connsiteY6" fmla="*/ 64008 h 511016"/>
              <a:gd name="connsiteX7" fmla="*/ 3379 w 454199"/>
              <a:gd name="connsiteY7" fmla="*/ 62865 h 511016"/>
              <a:gd name="connsiteX8" fmla="*/ 2236 w 454199"/>
              <a:gd name="connsiteY8" fmla="*/ 72390 h 511016"/>
              <a:gd name="connsiteX9" fmla="*/ 224455 w 454199"/>
              <a:gd name="connsiteY9" fmla="*/ 510254 h 511016"/>
              <a:gd name="connsiteX10" fmla="*/ 227122 w 454199"/>
              <a:gd name="connsiteY10" fmla="*/ 511016 h 511016"/>
              <a:gd name="connsiteX11" fmla="*/ 229789 w 454199"/>
              <a:gd name="connsiteY11" fmla="*/ 510254 h 511016"/>
              <a:gd name="connsiteX12" fmla="*/ 451912 w 454199"/>
              <a:gd name="connsiteY12" fmla="*/ 72390 h 511016"/>
              <a:gd name="connsiteX13" fmla="*/ 236647 w 454199"/>
              <a:gd name="connsiteY13" fmla="*/ 487871 h 511016"/>
              <a:gd name="connsiteX14" fmla="*/ 236647 w 454199"/>
              <a:gd name="connsiteY14" fmla="*/ 415576 h 511016"/>
              <a:gd name="connsiteX15" fmla="*/ 227122 w 454199"/>
              <a:gd name="connsiteY15" fmla="*/ 406051 h 511016"/>
              <a:gd name="connsiteX16" fmla="*/ 217597 w 454199"/>
              <a:gd name="connsiteY16" fmla="*/ 415576 h 511016"/>
              <a:gd name="connsiteX17" fmla="*/ 217597 w 454199"/>
              <a:gd name="connsiteY17" fmla="*/ 487871 h 511016"/>
              <a:gd name="connsiteX18" fmla="*/ 34907 w 454199"/>
              <a:gd name="connsiteY18" fmla="*/ 264795 h 511016"/>
              <a:gd name="connsiteX19" fmla="*/ 94915 w 454199"/>
              <a:gd name="connsiteY19" fmla="*/ 264795 h 511016"/>
              <a:gd name="connsiteX20" fmla="*/ 104440 w 454199"/>
              <a:gd name="connsiteY20" fmla="*/ 255270 h 511016"/>
              <a:gd name="connsiteX21" fmla="*/ 94915 w 454199"/>
              <a:gd name="connsiteY21" fmla="*/ 245745 h 511016"/>
              <a:gd name="connsiteX22" fmla="*/ 30716 w 454199"/>
              <a:gd name="connsiteY22" fmla="*/ 245745 h 511016"/>
              <a:gd name="connsiteX23" fmla="*/ 20429 w 454199"/>
              <a:gd name="connsiteY23" fmla="*/ 83915 h 511016"/>
              <a:gd name="connsiteX24" fmla="*/ 217597 w 454199"/>
              <a:gd name="connsiteY24" fmla="*/ 32480 h 511016"/>
              <a:gd name="connsiteX25" fmla="*/ 217597 w 454199"/>
              <a:gd name="connsiteY25" fmla="*/ 77915 h 511016"/>
              <a:gd name="connsiteX26" fmla="*/ 227122 w 454199"/>
              <a:gd name="connsiteY26" fmla="*/ 87440 h 511016"/>
              <a:gd name="connsiteX27" fmla="*/ 236647 w 454199"/>
              <a:gd name="connsiteY27" fmla="*/ 77915 h 511016"/>
              <a:gd name="connsiteX28" fmla="*/ 236647 w 454199"/>
              <a:gd name="connsiteY28" fmla="*/ 32480 h 511016"/>
              <a:gd name="connsiteX29" fmla="*/ 433814 w 454199"/>
              <a:gd name="connsiteY29" fmla="*/ 83915 h 511016"/>
              <a:gd name="connsiteX30" fmla="*/ 423527 w 454199"/>
              <a:gd name="connsiteY30" fmla="*/ 245745 h 511016"/>
              <a:gd name="connsiteX31" fmla="*/ 362472 w 454199"/>
              <a:gd name="connsiteY31" fmla="*/ 245745 h 511016"/>
              <a:gd name="connsiteX32" fmla="*/ 352947 w 454199"/>
              <a:gd name="connsiteY32" fmla="*/ 255270 h 511016"/>
              <a:gd name="connsiteX33" fmla="*/ 362472 w 454199"/>
              <a:gd name="connsiteY33" fmla="*/ 264795 h 511016"/>
              <a:gd name="connsiteX34" fmla="*/ 419336 w 454199"/>
              <a:gd name="connsiteY34" fmla="*/ 264795 h 511016"/>
              <a:gd name="connsiteX35" fmla="*/ 236647 w 454199"/>
              <a:gd name="connsiteY35" fmla="*/ 487871 h 51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54199" h="511016">
                <a:moveTo>
                  <a:pt x="451912" y="72390"/>
                </a:moveTo>
                <a:lnTo>
                  <a:pt x="450769" y="62865"/>
                </a:lnTo>
                <a:lnTo>
                  <a:pt x="441339" y="64008"/>
                </a:lnTo>
                <a:cubicBezTo>
                  <a:pt x="314561" y="78772"/>
                  <a:pt x="234361" y="6668"/>
                  <a:pt x="233599" y="5906"/>
                </a:cubicBezTo>
                <a:lnTo>
                  <a:pt x="227122" y="0"/>
                </a:lnTo>
                <a:lnTo>
                  <a:pt x="220645" y="6001"/>
                </a:lnTo>
                <a:cubicBezTo>
                  <a:pt x="219883" y="6668"/>
                  <a:pt x="139777" y="79248"/>
                  <a:pt x="12904" y="64008"/>
                </a:cubicBezTo>
                <a:lnTo>
                  <a:pt x="3379" y="62865"/>
                </a:lnTo>
                <a:lnTo>
                  <a:pt x="2236" y="72390"/>
                </a:lnTo>
                <a:cubicBezTo>
                  <a:pt x="1855" y="75914"/>
                  <a:pt x="-36911" y="432816"/>
                  <a:pt x="224455" y="510254"/>
                </a:cubicBezTo>
                <a:lnTo>
                  <a:pt x="227122" y="511016"/>
                </a:lnTo>
                <a:lnTo>
                  <a:pt x="229789" y="510254"/>
                </a:lnTo>
                <a:cubicBezTo>
                  <a:pt x="491155" y="432816"/>
                  <a:pt x="452388" y="75914"/>
                  <a:pt x="451912" y="72390"/>
                </a:cubicBezTo>
                <a:close/>
                <a:moveTo>
                  <a:pt x="236647" y="487871"/>
                </a:moveTo>
                <a:lnTo>
                  <a:pt x="236647" y="415576"/>
                </a:lnTo>
                <a:cubicBezTo>
                  <a:pt x="236647" y="410337"/>
                  <a:pt x="232360" y="406051"/>
                  <a:pt x="227122" y="406051"/>
                </a:cubicBezTo>
                <a:cubicBezTo>
                  <a:pt x="221883" y="406051"/>
                  <a:pt x="217597" y="410337"/>
                  <a:pt x="217597" y="415576"/>
                </a:cubicBezTo>
                <a:lnTo>
                  <a:pt x="217597" y="487871"/>
                </a:lnTo>
                <a:cubicBezTo>
                  <a:pt x="106630" y="449485"/>
                  <a:pt x="56624" y="354235"/>
                  <a:pt x="34907" y="264795"/>
                </a:cubicBezTo>
                <a:lnTo>
                  <a:pt x="94915" y="264795"/>
                </a:lnTo>
                <a:cubicBezTo>
                  <a:pt x="100153" y="264795"/>
                  <a:pt x="104440" y="260509"/>
                  <a:pt x="104440" y="255270"/>
                </a:cubicBezTo>
                <a:cubicBezTo>
                  <a:pt x="104440" y="250031"/>
                  <a:pt x="100153" y="245745"/>
                  <a:pt x="94915" y="245745"/>
                </a:cubicBezTo>
                <a:lnTo>
                  <a:pt x="30716" y="245745"/>
                </a:lnTo>
                <a:cubicBezTo>
                  <a:pt x="16048" y="173260"/>
                  <a:pt x="18715" y="107633"/>
                  <a:pt x="20429" y="83915"/>
                </a:cubicBezTo>
                <a:cubicBezTo>
                  <a:pt x="118441" y="92678"/>
                  <a:pt x="187879" y="53531"/>
                  <a:pt x="217597" y="32480"/>
                </a:cubicBezTo>
                <a:lnTo>
                  <a:pt x="217597" y="77915"/>
                </a:lnTo>
                <a:cubicBezTo>
                  <a:pt x="217597" y="83153"/>
                  <a:pt x="221883" y="87440"/>
                  <a:pt x="227122" y="87440"/>
                </a:cubicBezTo>
                <a:cubicBezTo>
                  <a:pt x="232360" y="87440"/>
                  <a:pt x="236647" y="83153"/>
                  <a:pt x="236647" y="77915"/>
                </a:cubicBezTo>
                <a:lnTo>
                  <a:pt x="236647" y="32480"/>
                </a:lnTo>
                <a:cubicBezTo>
                  <a:pt x="266269" y="53435"/>
                  <a:pt x="335611" y="92393"/>
                  <a:pt x="433814" y="83915"/>
                </a:cubicBezTo>
                <a:cubicBezTo>
                  <a:pt x="435529" y="107633"/>
                  <a:pt x="438196" y="173165"/>
                  <a:pt x="423527" y="245745"/>
                </a:cubicBezTo>
                <a:lnTo>
                  <a:pt x="362472" y="245745"/>
                </a:lnTo>
                <a:cubicBezTo>
                  <a:pt x="357233" y="245745"/>
                  <a:pt x="352947" y="250031"/>
                  <a:pt x="352947" y="255270"/>
                </a:cubicBezTo>
                <a:cubicBezTo>
                  <a:pt x="352947" y="260509"/>
                  <a:pt x="357233" y="264795"/>
                  <a:pt x="362472" y="264795"/>
                </a:cubicBezTo>
                <a:lnTo>
                  <a:pt x="419336" y="264795"/>
                </a:lnTo>
                <a:cubicBezTo>
                  <a:pt x="397714" y="354235"/>
                  <a:pt x="347708" y="449390"/>
                  <a:pt x="236647" y="487871"/>
                </a:cubicBezTo>
                <a:close/>
              </a:path>
            </a:pathLst>
          </a:custGeom>
          <a:solidFill>
            <a:schemeClr val="bg1"/>
          </a:solidFill>
          <a:ln w="9525" cap="flat">
            <a:solidFill>
              <a:schemeClr val="bg1"/>
            </a:solidFill>
            <a:prstDash val="solid"/>
            <a:miter/>
          </a:ln>
        </p:spPr>
        <p:txBody>
          <a:bodyPr lIns="0" tIns="0" rIns="0" bIns="0" rtlCol="0" anchor="ctr"/>
          <a:lstStyle/>
          <a:p>
            <a:endParaRPr lang="en-US"/>
          </a:p>
        </p:txBody>
      </p:sp>
      <p:sp>
        <p:nvSpPr>
          <p:cNvPr id="13" name="Grafik 911">
            <a:extLst>
              <a:ext uri="{FF2B5EF4-FFF2-40B4-BE49-F238E27FC236}">
                <a16:creationId xmlns:a16="http://schemas.microsoft.com/office/drawing/2014/main" id="{3A871BCA-ED99-3CD4-9047-8A4000EE9AA5}"/>
              </a:ext>
            </a:extLst>
          </p:cNvPr>
          <p:cNvSpPr>
            <a:spLocks noChangeAspect="1"/>
          </p:cNvSpPr>
          <p:nvPr/>
        </p:nvSpPr>
        <p:spPr>
          <a:xfrm>
            <a:off x="5807809" y="2366237"/>
            <a:ext cx="576382" cy="654467"/>
          </a:xfrm>
          <a:custGeom>
            <a:avLst/>
            <a:gdLst>
              <a:gd name="connsiteX0" fmla="*/ 574940 w 576382"/>
              <a:gd name="connsiteY0" fmla="*/ 554611 h 654467"/>
              <a:gd name="connsiteX1" fmla="*/ 570372 w 576382"/>
              <a:gd name="connsiteY1" fmla="*/ 545149 h 654467"/>
              <a:gd name="connsiteX2" fmla="*/ 552537 w 576382"/>
              <a:gd name="connsiteY2" fmla="*/ 536449 h 654467"/>
              <a:gd name="connsiteX3" fmla="*/ 557648 w 576382"/>
              <a:gd name="connsiteY3" fmla="*/ 521985 h 654467"/>
              <a:gd name="connsiteX4" fmla="*/ 557648 w 576382"/>
              <a:gd name="connsiteY4" fmla="*/ 456735 h 654467"/>
              <a:gd name="connsiteX5" fmla="*/ 535898 w 576382"/>
              <a:gd name="connsiteY5" fmla="*/ 434984 h 654467"/>
              <a:gd name="connsiteX6" fmla="*/ 537747 w 576382"/>
              <a:gd name="connsiteY6" fmla="*/ 434984 h 654467"/>
              <a:gd name="connsiteX7" fmla="*/ 537747 w 576382"/>
              <a:gd name="connsiteY7" fmla="*/ 430743 h 654467"/>
              <a:gd name="connsiteX8" fmla="*/ 535680 w 576382"/>
              <a:gd name="connsiteY8" fmla="*/ 388113 h 654467"/>
              <a:gd name="connsiteX9" fmla="*/ 535680 w 576382"/>
              <a:gd name="connsiteY9" fmla="*/ 388113 h 654467"/>
              <a:gd name="connsiteX10" fmla="*/ 565043 w 576382"/>
              <a:gd name="connsiteY10" fmla="*/ 372235 h 654467"/>
              <a:gd name="connsiteX11" fmla="*/ 568958 w 576382"/>
              <a:gd name="connsiteY11" fmla="*/ 362447 h 654467"/>
              <a:gd name="connsiteX12" fmla="*/ 568958 w 576382"/>
              <a:gd name="connsiteY12" fmla="*/ 361903 h 654467"/>
              <a:gd name="connsiteX13" fmla="*/ 566457 w 576382"/>
              <a:gd name="connsiteY13" fmla="*/ 315358 h 654467"/>
              <a:gd name="connsiteX14" fmla="*/ 564934 w 576382"/>
              <a:gd name="connsiteY14" fmla="*/ 311117 h 654467"/>
              <a:gd name="connsiteX15" fmla="*/ 563086 w 576382"/>
              <a:gd name="connsiteY15" fmla="*/ 307419 h 654467"/>
              <a:gd name="connsiteX16" fmla="*/ 530460 w 576382"/>
              <a:gd name="connsiteY16" fmla="*/ 271531 h 654467"/>
              <a:gd name="connsiteX17" fmla="*/ 519711 w 576382"/>
              <a:gd name="connsiteY17" fmla="*/ 266562 h 654467"/>
              <a:gd name="connsiteX18" fmla="*/ 514256 w 576382"/>
              <a:gd name="connsiteY18" fmla="*/ 275120 h 654467"/>
              <a:gd name="connsiteX19" fmla="*/ 516214 w 576382"/>
              <a:gd name="connsiteY19" fmla="*/ 326233 h 654467"/>
              <a:gd name="connsiteX20" fmla="*/ 482392 w 576382"/>
              <a:gd name="connsiteY20" fmla="*/ 327538 h 654467"/>
              <a:gd name="connsiteX21" fmla="*/ 480326 w 576382"/>
              <a:gd name="connsiteY21" fmla="*/ 275555 h 654467"/>
              <a:gd name="connsiteX22" fmla="*/ 471626 w 576382"/>
              <a:gd name="connsiteY22" fmla="*/ 267399 h 654467"/>
              <a:gd name="connsiteX23" fmla="*/ 463904 w 576382"/>
              <a:gd name="connsiteY23" fmla="*/ 273271 h 654467"/>
              <a:gd name="connsiteX24" fmla="*/ 452377 w 576382"/>
              <a:gd name="connsiteY24" fmla="*/ 288170 h 654467"/>
              <a:gd name="connsiteX25" fmla="*/ 441502 w 576382"/>
              <a:gd name="connsiteY25" fmla="*/ 302743 h 654467"/>
              <a:gd name="connsiteX26" fmla="*/ 434542 w 576382"/>
              <a:gd name="connsiteY26" fmla="*/ 311660 h 654467"/>
              <a:gd name="connsiteX27" fmla="*/ 433019 w 576382"/>
              <a:gd name="connsiteY27" fmla="*/ 315358 h 654467"/>
              <a:gd name="connsiteX28" fmla="*/ 431823 w 576382"/>
              <a:gd name="connsiteY28" fmla="*/ 319708 h 654467"/>
              <a:gd name="connsiteX29" fmla="*/ 433563 w 576382"/>
              <a:gd name="connsiteY29" fmla="*/ 362012 h 654467"/>
              <a:gd name="connsiteX30" fmla="*/ 433563 w 576382"/>
              <a:gd name="connsiteY30" fmla="*/ 362012 h 654467"/>
              <a:gd name="connsiteX31" fmla="*/ 438239 w 576382"/>
              <a:gd name="connsiteY31" fmla="*/ 370604 h 654467"/>
              <a:gd name="connsiteX32" fmla="*/ 468255 w 576382"/>
              <a:gd name="connsiteY32" fmla="*/ 383980 h 654467"/>
              <a:gd name="connsiteX33" fmla="*/ 469016 w 576382"/>
              <a:gd name="connsiteY33" fmla="*/ 404316 h 654467"/>
              <a:gd name="connsiteX34" fmla="*/ 459772 w 576382"/>
              <a:gd name="connsiteY34" fmla="*/ 402359 h 654467"/>
              <a:gd name="connsiteX35" fmla="*/ 454226 w 576382"/>
              <a:gd name="connsiteY35" fmla="*/ 402359 h 654467"/>
              <a:gd name="connsiteX36" fmla="*/ 442372 w 576382"/>
              <a:gd name="connsiteY36" fmla="*/ 409863 h 654467"/>
              <a:gd name="connsiteX37" fmla="*/ 428017 w 576382"/>
              <a:gd name="connsiteY37" fmla="*/ 397030 h 654467"/>
              <a:gd name="connsiteX38" fmla="*/ 393869 w 576382"/>
              <a:gd name="connsiteY38" fmla="*/ 379521 h 654467"/>
              <a:gd name="connsiteX39" fmla="*/ 314915 w 576382"/>
              <a:gd name="connsiteY39" fmla="*/ 357118 h 654467"/>
              <a:gd name="connsiteX40" fmla="*/ 313066 w 576382"/>
              <a:gd name="connsiteY40" fmla="*/ 356140 h 654467"/>
              <a:gd name="connsiteX41" fmla="*/ 310130 w 576382"/>
              <a:gd name="connsiteY41" fmla="*/ 351246 h 654467"/>
              <a:gd name="connsiteX42" fmla="*/ 307520 w 576382"/>
              <a:gd name="connsiteY42" fmla="*/ 326233 h 654467"/>
              <a:gd name="connsiteX43" fmla="*/ 351021 w 576382"/>
              <a:gd name="connsiteY43" fmla="*/ 260003 h 654467"/>
              <a:gd name="connsiteX44" fmla="*/ 378317 w 576382"/>
              <a:gd name="connsiteY44" fmla="*/ 216503 h 654467"/>
              <a:gd name="connsiteX45" fmla="*/ 356567 w 576382"/>
              <a:gd name="connsiteY45" fmla="*/ 174634 h 654467"/>
              <a:gd name="connsiteX46" fmla="*/ 355697 w 576382"/>
              <a:gd name="connsiteY46" fmla="*/ 164520 h 654467"/>
              <a:gd name="connsiteX47" fmla="*/ 384081 w 576382"/>
              <a:gd name="connsiteY47" fmla="*/ 164520 h 654467"/>
              <a:gd name="connsiteX48" fmla="*/ 394195 w 576382"/>
              <a:gd name="connsiteY48" fmla="*/ 154297 h 654467"/>
              <a:gd name="connsiteX49" fmla="*/ 394195 w 576382"/>
              <a:gd name="connsiteY49" fmla="*/ 151470 h 654467"/>
              <a:gd name="connsiteX50" fmla="*/ 384081 w 576382"/>
              <a:gd name="connsiteY50" fmla="*/ 141247 h 654467"/>
              <a:gd name="connsiteX51" fmla="*/ 374402 w 576382"/>
              <a:gd name="connsiteY51" fmla="*/ 141247 h 654467"/>
              <a:gd name="connsiteX52" fmla="*/ 243357 w 576382"/>
              <a:gd name="connsiteY52" fmla="*/ -21 h 654467"/>
              <a:gd name="connsiteX53" fmla="*/ 239442 w 576382"/>
              <a:gd name="connsiteY53" fmla="*/ -21 h 654467"/>
              <a:gd name="connsiteX54" fmla="*/ 108070 w 576382"/>
              <a:gd name="connsiteY54" fmla="*/ 140486 h 654467"/>
              <a:gd name="connsiteX55" fmla="*/ 94694 w 576382"/>
              <a:gd name="connsiteY55" fmla="*/ 140486 h 654467"/>
              <a:gd name="connsiteX56" fmla="*/ 84580 w 576382"/>
              <a:gd name="connsiteY56" fmla="*/ 150708 h 654467"/>
              <a:gd name="connsiteX57" fmla="*/ 84580 w 576382"/>
              <a:gd name="connsiteY57" fmla="*/ 153536 h 654467"/>
              <a:gd name="connsiteX58" fmla="*/ 94694 w 576382"/>
              <a:gd name="connsiteY58" fmla="*/ 163759 h 654467"/>
              <a:gd name="connsiteX59" fmla="*/ 122643 w 576382"/>
              <a:gd name="connsiteY59" fmla="*/ 163759 h 654467"/>
              <a:gd name="connsiteX60" fmla="*/ 120794 w 576382"/>
              <a:gd name="connsiteY60" fmla="*/ 173872 h 654467"/>
              <a:gd name="connsiteX61" fmla="*/ 100893 w 576382"/>
              <a:gd name="connsiteY61" fmla="*/ 214872 h 654467"/>
              <a:gd name="connsiteX62" fmla="*/ 126123 w 576382"/>
              <a:gd name="connsiteY62" fmla="*/ 258372 h 654467"/>
              <a:gd name="connsiteX63" fmla="*/ 168101 w 576382"/>
              <a:gd name="connsiteY63" fmla="*/ 324602 h 654467"/>
              <a:gd name="connsiteX64" fmla="*/ 165165 w 576382"/>
              <a:gd name="connsiteY64" fmla="*/ 349941 h 654467"/>
              <a:gd name="connsiteX65" fmla="*/ 162228 w 576382"/>
              <a:gd name="connsiteY65" fmla="*/ 354835 h 654467"/>
              <a:gd name="connsiteX66" fmla="*/ 160271 w 576382"/>
              <a:gd name="connsiteY66" fmla="*/ 355813 h 654467"/>
              <a:gd name="connsiteX67" fmla="*/ 85232 w 576382"/>
              <a:gd name="connsiteY67" fmla="*/ 377564 h 654467"/>
              <a:gd name="connsiteX68" fmla="*/ 52607 w 576382"/>
              <a:gd name="connsiteY68" fmla="*/ 395073 h 654467"/>
              <a:gd name="connsiteX69" fmla="*/ 19438 w 576382"/>
              <a:gd name="connsiteY69" fmla="*/ 450536 h 654467"/>
              <a:gd name="connsiteX70" fmla="*/ -29 w 576382"/>
              <a:gd name="connsiteY70" fmla="*/ 549935 h 654467"/>
              <a:gd name="connsiteX71" fmla="*/ 129494 w 576382"/>
              <a:gd name="connsiteY71" fmla="*/ 577231 h 654467"/>
              <a:gd name="connsiteX72" fmla="*/ 165600 w 576382"/>
              <a:gd name="connsiteY72" fmla="*/ 583974 h 654467"/>
              <a:gd name="connsiteX73" fmla="*/ 236723 w 576382"/>
              <a:gd name="connsiteY73" fmla="*/ 593761 h 654467"/>
              <a:gd name="connsiteX74" fmla="*/ 333185 w 576382"/>
              <a:gd name="connsiteY74" fmla="*/ 583974 h 654467"/>
              <a:gd name="connsiteX75" fmla="*/ 351673 w 576382"/>
              <a:gd name="connsiteY75" fmla="*/ 580059 h 654467"/>
              <a:gd name="connsiteX76" fmla="*/ 352543 w 576382"/>
              <a:gd name="connsiteY76" fmla="*/ 580059 h 654467"/>
              <a:gd name="connsiteX77" fmla="*/ 352543 w 576382"/>
              <a:gd name="connsiteY77" fmla="*/ 580059 h 654467"/>
              <a:gd name="connsiteX78" fmla="*/ 440523 w 576382"/>
              <a:gd name="connsiteY78" fmla="*/ 561353 h 654467"/>
              <a:gd name="connsiteX79" fmla="*/ 440523 w 576382"/>
              <a:gd name="connsiteY79" fmla="*/ 562767 h 654467"/>
              <a:gd name="connsiteX80" fmla="*/ 440523 w 576382"/>
              <a:gd name="connsiteY80" fmla="*/ 562767 h 654467"/>
              <a:gd name="connsiteX81" fmla="*/ 441719 w 576382"/>
              <a:gd name="connsiteY81" fmla="*/ 604963 h 654467"/>
              <a:gd name="connsiteX82" fmla="*/ 443242 w 576382"/>
              <a:gd name="connsiteY82" fmla="*/ 609313 h 654467"/>
              <a:gd name="connsiteX83" fmla="*/ 445091 w 576382"/>
              <a:gd name="connsiteY83" fmla="*/ 612902 h 654467"/>
              <a:gd name="connsiteX84" fmla="*/ 452594 w 576382"/>
              <a:gd name="connsiteY84" fmla="*/ 621275 h 654467"/>
              <a:gd name="connsiteX85" fmla="*/ 464992 w 576382"/>
              <a:gd name="connsiteY85" fmla="*/ 635087 h 654467"/>
              <a:gd name="connsiteX86" fmla="*/ 477498 w 576382"/>
              <a:gd name="connsiteY86" fmla="*/ 649116 h 654467"/>
              <a:gd name="connsiteX87" fmla="*/ 485546 w 576382"/>
              <a:gd name="connsiteY87" fmla="*/ 654445 h 654467"/>
              <a:gd name="connsiteX88" fmla="*/ 493706 w 576382"/>
              <a:gd name="connsiteY88" fmla="*/ 645862 h 654467"/>
              <a:gd name="connsiteX89" fmla="*/ 493702 w 576382"/>
              <a:gd name="connsiteY89" fmla="*/ 645744 h 654467"/>
              <a:gd name="connsiteX90" fmla="*/ 492180 w 576382"/>
              <a:gd name="connsiteY90" fmla="*/ 593653 h 654467"/>
              <a:gd name="connsiteX91" fmla="*/ 525023 w 576382"/>
              <a:gd name="connsiteY91" fmla="*/ 592891 h 654467"/>
              <a:gd name="connsiteX92" fmla="*/ 526545 w 576382"/>
              <a:gd name="connsiteY92" fmla="*/ 644983 h 654467"/>
              <a:gd name="connsiteX93" fmla="*/ 534840 w 576382"/>
              <a:gd name="connsiteY93" fmla="*/ 653435 h 654467"/>
              <a:gd name="connsiteX94" fmla="*/ 542967 w 576382"/>
              <a:gd name="connsiteY94" fmla="*/ 647376 h 654467"/>
              <a:gd name="connsiteX95" fmla="*/ 573526 w 576382"/>
              <a:gd name="connsiteY95" fmla="*/ 608986 h 654467"/>
              <a:gd name="connsiteX96" fmla="*/ 575048 w 576382"/>
              <a:gd name="connsiteY96" fmla="*/ 605180 h 654467"/>
              <a:gd name="connsiteX97" fmla="*/ 576353 w 576382"/>
              <a:gd name="connsiteY97" fmla="*/ 600830 h 654467"/>
              <a:gd name="connsiteX98" fmla="*/ 21722 w 576382"/>
              <a:gd name="connsiteY98" fmla="*/ 535362 h 654467"/>
              <a:gd name="connsiteX99" fmla="*/ 38252 w 576382"/>
              <a:gd name="connsiteY99" fmla="*/ 454451 h 654467"/>
              <a:gd name="connsiteX100" fmla="*/ 64570 w 576382"/>
              <a:gd name="connsiteY100" fmla="*/ 409645 h 654467"/>
              <a:gd name="connsiteX101" fmla="*/ 90887 w 576382"/>
              <a:gd name="connsiteY101" fmla="*/ 396051 h 654467"/>
              <a:gd name="connsiteX102" fmla="*/ 97956 w 576382"/>
              <a:gd name="connsiteY102" fmla="*/ 393985 h 654467"/>
              <a:gd name="connsiteX103" fmla="*/ 125797 w 576382"/>
              <a:gd name="connsiteY103" fmla="*/ 556351 h 654467"/>
              <a:gd name="connsiteX104" fmla="*/ 352978 w 576382"/>
              <a:gd name="connsiteY104" fmla="*/ 140594 h 654467"/>
              <a:gd name="connsiteX105" fmla="*/ 308064 w 576382"/>
              <a:gd name="connsiteY105" fmla="*/ 140594 h 654467"/>
              <a:gd name="connsiteX106" fmla="*/ 306759 w 576382"/>
              <a:gd name="connsiteY106" fmla="*/ 132873 h 654467"/>
              <a:gd name="connsiteX107" fmla="*/ 289685 w 576382"/>
              <a:gd name="connsiteY107" fmla="*/ 33366 h 654467"/>
              <a:gd name="connsiteX108" fmla="*/ 352978 w 576382"/>
              <a:gd name="connsiteY108" fmla="*/ 140594 h 654467"/>
              <a:gd name="connsiteX109" fmla="*/ 215081 w 576382"/>
              <a:gd name="connsiteY109" fmla="*/ 25101 h 654467"/>
              <a:gd name="connsiteX110" fmla="*/ 241399 w 576382"/>
              <a:gd name="connsiteY110" fmla="*/ 21729 h 654467"/>
              <a:gd name="connsiteX111" fmla="*/ 264455 w 576382"/>
              <a:gd name="connsiteY111" fmla="*/ 24339 h 654467"/>
              <a:gd name="connsiteX112" fmla="*/ 284356 w 576382"/>
              <a:gd name="connsiteY112" fmla="*/ 140594 h 654467"/>
              <a:gd name="connsiteX113" fmla="*/ 195289 w 576382"/>
              <a:gd name="connsiteY113" fmla="*/ 140594 h 654467"/>
              <a:gd name="connsiteX114" fmla="*/ 189634 w 576382"/>
              <a:gd name="connsiteY114" fmla="*/ 35106 h 654467"/>
              <a:gd name="connsiteX115" fmla="*/ 173321 w 576382"/>
              <a:gd name="connsiteY115" fmla="*/ 130481 h 654467"/>
              <a:gd name="connsiteX116" fmla="*/ 171581 w 576382"/>
              <a:gd name="connsiteY116" fmla="*/ 141356 h 654467"/>
              <a:gd name="connsiteX117" fmla="*/ 129820 w 576382"/>
              <a:gd name="connsiteY117" fmla="*/ 141356 h 654467"/>
              <a:gd name="connsiteX118" fmla="*/ 189634 w 576382"/>
              <a:gd name="connsiteY118" fmla="*/ 35106 h 654467"/>
              <a:gd name="connsiteX119" fmla="*/ 143523 w 576382"/>
              <a:gd name="connsiteY119" fmla="*/ 248041 h 654467"/>
              <a:gd name="connsiteX120" fmla="*/ 141566 w 576382"/>
              <a:gd name="connsiteY120" fmla="*/ 241189 h 654467"/>
              <a:gd name="connsiteX121" fmla="*/ 134714 w 576382"/>
              <a:gd name="connsiteY121" fmla="*/ 240211 h 654467"/>
              <a:gd name="connsiteX122" fmla="*/ 120142 w 576382"/>
              <a:gd name="connsiteY122" fmla="*/ 214872 h 654467"/>
              <a:gd name="connsiteX123" fmla="*/ 133518 w 576382"/>
              <a:gd name="connsiteY123" fmla="*/ 189533 h 654467"/>
              <a:gd name="connsiteX124" fmla="*/ 134497 w 576382"/>
              <a:gd name="connsiteY124" fmla="*/ 189533 h 654467"/>
              <a:gd name="connsiteX125" fmla="*/ 136454 w 576382"/>
              <a:gd name="connsiteY125" fmla="*/ 188554 h 654467"/>
              <a:gd name="connsiteX126" fmla="*/ 138412 w 576382"/>
              <a:gd name="connsiteY126" fmla="*/ 187575 h 654467"/>
              <a:gd name="connsiteX127" fmla="*/ 139391 w 576382"/>
              <a:gd name="connsiteY127" fmla="*/ 186596 h 654467"/>
              <a:gd name="connsiteX128" fmla="*/ 140369 w 576382"/>
              <a:gd name="connsiteY128" fmla="*/ 184748 h 654467"/>
              <a:gd name="connsiteX129" fmla="*/ 141348 w 576382"/>
              <a:gd name="connsiteY129" fmla="*/ 182790 h 654467"/>
              <a:gd name="connsiteX130" fmla="*/ 141348 w 576382"/>
              <a:gd name="connsiteY130" fmla="*/ 180397 h 654467"/>
              <a:gd name="connsiteX131" fmla="*/ 148308 w 576382"/>
              <a:gd name="connsiteY131" fmla="*/ 163867 h 654467"/>
              <a:gd name="connsiteX132" fmla="*/ 330684 w 576382"/>
              <a:gd name="connsiteY132" fmla="*/ 163867 h 654467"/>
              <a:gd name="connsiteX133" fmla="*/ 334490 w 576382"/>
              <a:gd name="connsiteY133" fmla="*/ 179854 h 654467"/>
              <a:gd name="connsiteX134" fmla="*/ 334490 w 576382"/>
              <a:gd name="connsiteY134" fmla="*/ 182790 h 654467"/>
              <a:gd name="connsiteX135" fmla="*/ 335469 w 576382"/>
              <a:gd name="connsiteY135" fmla="*/ 184748 h 654467"/>
              <a:gd name="connsiteX136" fmla="*/ 336448 w 576382"/>
              <a:gd name="connsiteY136" fmla="*/ 186596 h 654467"/>
              <a:gd name="connsiteX137" fmla="*/ 337427 w 576382"/>
              <a:gd name="connsiteY137" fmla="*/ 187575 h 654467"/>
              <a:gd name="connsiteX138" fmla="*/ 339275 w 576382"/>
              <a:gd name="connsiteY138" fmla="*/ 188554 h 654467"/>
              <a:gd name="connsiteX139" fmla="*/ 341233 w 576382"/>
              <a:gd name="connsiteY139" fmla="*/ 189533 h 654467"/>
              <a:gd name="connsiteX140" fmla="*/ 342212 w 576382"/>
              <a:gd name="connsiteY140" fmla="*/ 189533 h 654467"/>
              <a:gd name="connsiteX141" fmla="*/ 356893 w 576382"/>
              <a:gd name="connsiteY141" fmla="*/ 215850 h 654467"/>
              <a:gd name="connsiteX142" fmla="*/ 340254 w 576382"/>
              <a:gd name="connsiteY142" fmla="*/ 242168 h 654467"/>
              <a:gd name="connsiteX143" fmla="*/ 333512 w 576382"/>
              <a:gd name="connsiteY143" fmla="*/ 243147 h 654467"/>
              <a:gd name="connsiteX144" fmla="*/ 331554 w 576382"/>
              <a:gd name="connsiteY144" fmla="*/ 249998 h 654467"/>
              <a:gd name="connsiteX145" fmla="*/ 288706 w 576382"/>
              <a:gd name="connsiteY145" fmla="*/ 315249 h 654467"/>
              <a:gd name="connsiteX146" fmla="*/ 283812 w 576382"/>
              <a:gd name="connsiteY146" fmla="*/ 318077 h 654467"/>
              <a:gd name="connsiteX147" fmla="*/ 286749 w 576382"/>
              <a:gd name="connsiteY147" fmla="*/ 341458 h 654467"/>
              <a:gd name="connsiteX148" fmla="*/ 237049 w 576382"/>
              <a:gd name="connsiteY148" fmla="*/ 438682 h 654467"/>
              <a:gd name="connsiteX149" fmla="*/ 185392 w 576382"/>
              <a:gd name="connsiteY149" fmla="*/ 340806 h 654467"/>
              <a:gd name="connsiteX150" fmla="*/ 187894 w 576382"/>
              <a:gd name="connsiteY150" fmla="*/ 316228 h 654467"/>
              <a:gd name="connsiteX151" fmla="*/ 183979 w 576382"/>
              <a:gd name="connsiteY151" fmla="*/ 313292 h 654467"/>
              <a:gd name="connsiteX152" fmla="*/ 143523 w 576382"/>
              <a:gd name="connsiteY152" fmla="*/ 248041 h 654467"/>
              <a:gd name="connsiteX153" fmla="*/ 321440 w 576382"/>
              <a:gd name="connsiteY153" fmla="*/ 564398 h 654467"/>
              <a:gd name="connsiteX154" fmla="*/ 169188 w 576382"/>
              <a:gd name="connsiteY154" fmla="*/ 564398 h 654467"/>
              <a:gd name="connsiteX155" fmla="*/ 159945 w 576382"/>
              <a:gd name="connsiteY155" fmla="*/ 562767 h 654467"/>
              <a:gd name="connsiteX156" fmla="*/ 159945 w 576382"/>
              <a:gd name="connsiteY156" fmla="*/ 562767 h 654467"/>
              <a:gd name="connsiteX157" fmla="*/ 129494 w 576382"/>
              <a:gd name="connsiteY157" fmla="*/ 384632 h 654467"/>
              <a:gd name="connsiteX158" fmla="*/ 166905 w 576382"/>
              <a:gd name="connsiteY158" fmla="*/ 373757 h 654467"/>
              <a:gd name="connsiteX159" fmla="*/ 173647 w 576382"/>
              <a:gd name="connsiteY159" fmla="*/ 370821 h 654467"/>
              <a:gd name="connsiteX160" fmla="*/ 174300 w 576382"/>
              <a:gd name="connsiteY160" fmla="*/ 370277 h 654467"/>
              <a:gd name="connsiteX161" fmla="*/ 220519 w 576382"/>
              <a:gd name="connsiteY161" fmla="*/ 458148 h 654467"/>
              <a:gd name="connsiteX162" fmla="*/ 221280 w 576382"/>
              <a:gd name="connsiteY162" fmla="*/ 458148 h 654467"/>
              <a:gd name="connsiteX163" fmla="*/ 246942 w 576382"/>
              <a:gd name="connsiteY163" fmla="*/ 464568 h 654467"/>
              <a:gd name="connsiteX164" fmla="*/ 253362 w 576382"/>
              <a:gd name="connsiteY164" fmla="*/ 458148 h 654467"/>
              <a:gd name="connsiteX165" fmla="*/ 254014 w 576382"/>
              <a:gd name="connsiteY165" fmla="*/ 458148 h 654467"/>
              <a:gd name="connsiteX166" fmla="*/ 299364 w 576382"/>
              <a:gd name="connsiteY166" fmla="*/ 371147 h 654467"/>
              <a:gd name="connsiteX167" fmla="*/ 300778 w 576382"/>
              <a:gd name="connsiteY167" fmla="*/ 372017 h 654467"/>
              <a:gd name="connsiteX168" fmla="*/ 307629 w 576382"/>
              <a:gd name="connsiteY168" fmla="*/ 375932 h 654467"/>
              <a:gd name="connsiteX169" fmla="*/ 352108 w 576382"/>
              <a:gd name="connsiteY169" fmla="*/ 388548 h 654467"/>
              <a:gd name="connsiteX170" fmla="*/ 541335 w 576382"/>
              <a:gd name="connsiteY170" fmla="*/ 468154 h 654467"/>
              <a:gd name="connsiteX171" fmla="*/ 541335 w 576382"/>
              <a:gd name="connsiteY171" fmla="*/ 511110 h 654467"/>
              <a:gd name="connsiteX172" fmla="*/ 527198 w 576382"/>
              <a:gd name="connsiteY172" fmla="*/ 525248 h 654467"/>
              <a:gd name="connsiteX173" fmla="*/ 501097 w 576382"/>
              <a:gd name="connsiteY173" fmla="*/ 525248 h 654467"/>
              <a:gd name="connsiteX174" fmla="*/ 486960 w 576382"/>
              <a:gd name="connsiteY174" fmla="*/ 511110 h 654467"/>
              <a:gd name="connsiteX175" fmla="*/ 486960 w 576382"/>
              <a:gd name="connsiteY175" fmla="*/ 468697 h 654467"/>
              <a:gd name="connsiteX176" fmla="*/ 501097 w 576382"/>
              <a:gd name="connsiteY176" fmla="*/ 454560 h 654467"/>
              <a:gd name="connsiteX177" fmla="*/ 527198 w 576382"/>
              <a:gd name="connsiteY177" fmla="*/ 454560 h 654467"/>
              <a:gd name="connsiteX178" fmla="*/ 541335 w 576382"/>
              <a:gd name="connsiteY178" fmla="*/ 468154 h 654467"/>
              <a:gd name="connsiteX179" fmla="*/ 449767 w 576382"/>
              <a:gd name="connsiteY179" fmla="*/ 358858 h 654467"/>
              <a:gd name="connsiteX180" fmla="*/ 448244 w 576382"/>
              <a:gd name="connsiteY180" fmla="*/ 321774 h 654467"/>
              <a:gd name="connsiteX181" fmla="*/ 464339 w 576382"/>
              <a:gd name="connsiteY181" fmla="*/ 301111 h 654467"/>
              <a:gd name="connsiteX182" fmla="*/ 465753 w 576382"/>
              <a:gd name="connsiteY182" fmla="*/ 336238 h 654467"/>
              <a:gd name="connsiteX183" fmla="*/ 469016 w 576382"/>
              <a:gd name="connsiteY183" fmla="*/ 342437 h 654467"/>
              <a:gd name="connsiteX184" fmla="*/ 475867 w 576382"/>
              <a:gd name="connsiteY184" fmla="*/ 345591 h 654467"/>
              <a:gd name="connsiteX185" fmla="*/ 525023 w 576382"/>
              <a:gd name="connsiteY185" fmla="*/ 343307 h 654467"/>
              <a:gd name="connsiteX186" fmla="*/ 533179 w 576382"/>
              <a:gd name="connsiteY186" fmla="*/ 334511 h 654467"/>
              <a:gd name="connsiteX187" fmla="*/ 533179 w 576382"/>
              <a:gd name="connsiteY187" fmla="*/ 334498 h 654467"/>
              <a:gd name="connsiteX188" fmla="*/ 533179 w 576382"/>
              <a:gd name="connsiteY188" fmla="*/ 333846 h 654467"/>
              <a:gd name="connsiteX189" fmla="*/ 533179 w 576382"/>
              <a:gd name="connsiteY189" fmla="*/ 333084 h 654467"/>
              <a:gd name="connsiteX190" fmla="*/ 531874 w 576382"/>
              <a:gd name="connsiteY190" fmla="*/ 297958 h 654467"/>
              <a:gd name="connsiteX191" fmla="*/ 549492 w 576382"/>
              <a:gd name="connsiteY191" fmla="*/ 317315 h 654467"/>
              <a:gd name="connsiteX192" fmla="*/ 551232 w 576382"/>
              <a:gd name="connsiteY192" fmla="*/ 359837 h 654467"/>
              <a:gd name="connsiteX193" fmla="*/ 521108 w 576382"/>
              <a:gd name="connsiteY193" fmla="*/ 376150 h 654467"/>
              <a:gd name="connsiteX194" fmla="*/ 517736 w 576382"/>
              <a:gd name="connsiteY194" fmla="*/ 387025 h 654467"/>
              <a:gd name="connsiteX195" fmla="*/ 517736 w 576382"/>
              <a:gd name="connsiteY195" fmla="*/ 387025 h 654467"/>
              <a:gd name="connsiteX196" fmla="*/ 517736 w 576382"/>
              <a:gd name="connsiteY196" fmla="*/ 387025 h 654467"/>
              <a:gd name="connsiteX197" fmla="*/ 517736 w 576382"/>
              <a:gd name="connsiteY197" fmla="*/ 387786 h 654467"/>
              <a:gd name="connsiteX198" fmla="*/ 520346 w 576382"/>
              <a:gd name="connsiteY198" fmla="*/ 434984 h 654467"/>
              <a:gd name="connsiteX199" fmla="*/ 492397 w 576382"/>
              <a:gd name="connsiteY199" fmla="*/ 434984 h 654467"/>
              <a:gd name="connsiteX200" fmla="*/ 483915 w 576382"/>
              <a:gd name="connsiteY200" fmla="*/ 436724 h 654467"/>
              <a:gd name="connsiteX201" fmla="*/ 486960 w 576382"/>
              <a:gd name="connsiteY201" fmla="*/ 434984 h 654467"/>
              <a:gd name="connsiteX202" fmla="*/ 484458 w 576382"/>
              <a:gd name="connsiteY202" fmla="*/ 381805 h 654467"/>
              <a:gd name="connsiteX203" fmla="*/ 483480 w 576382"/>
              <a:gd name="connsiteY203" fmla="*/ 378325 h 654467"/>
              <a:gd name="connsiteX204" fmla="*/ 478803 w 576382"/>
              <a:gd name="connsiteY204" fmla="*/ 371256 h 654467"/>
              <a:gd name="connsiteX205" fmla="*/ 427147 w 576382"/>
              <a:gd name="connsiteY205" fmla="*/ 540908 h 654467"/>
              <a:gd name="connsiteX206" fmla="*/ 356241 w 576382"/>
              <a:gd name="connsiteY206" fmla="*/ 556895 h 654467"/>
              <a:gd name="connsiteX207" fmla="*/ 383646 w 576382"/>
              <a:gd name="connsiteY207" fmla="*/ 397139 h 654467"/>
              <a:gd name="connsiteX208" fmla="*/ 386474 w 576382"/>
              <a:gd name="connsiteY208" fmla="*/ 398009 h 654467"/>
              <a:gd name="connsiteX209" fmla="*/ 412791 w 576382"/>
              <a:gd name="connsiteY209" fmla="*/ 411603 h 654467"/>
              <a:gd name="connsiteX210" fmla="*/ 433889 w 576382"/>
              <a:gd name="connsiteY210" fmla="*/ 438029 h 654467"/>
              <a:gd name="connsiteX211" fmla="*/ 428343 w 576382"/>
              <a:gd name="connsiteY211" fmla="*/ 522638 h 654467"/>
              <a:gd name="connsiteX212" fmla="*/ 428343 w 576382"/>
              <a:gd name="connsiteY212" fmla="*/ 526118 h 654467"/>
              <a:gd name="connsiteX213" fmla="*/ 428343 w 576382"/>
              <a:gd name="connsiteY213" fmla="*/ 532861 h 654467"/>
              <a:gd name="connsiteX214" fmla="*/ 427147 w 576382"/>
              <a:gd name="connsiteY214" fmla="*/ 540908 h 654467"/>
              <a:gd name="connsiteX215" fmla="*/ 443459 w 576382"/>
              <a:gd name="connsiteY215" fmla="*/ 521985 h 654467"/>
              <a:gd name="connsiteX216" fmla="*/ 449876 w 576382"/>
              <a:gd name="connsiteY216" fmla="*/ 474570 h 654467"/>
              <a:gd name="connsiteX217" fmla="*/ 449876 w 576382"/>
              <a:gd name="connsiteY217" fmla="*/ 468480 h 654467"/>
              <a:gd name="connsiteX218" fmla="*/ 449876 w 576382"/>
              <a:gd name="connsiteY218" fmla="*/ 444337 h 654467"/>
              <a:gd name="connsiteX219" fmla="*/ 454008 w 576382"/>
              <a:gd name="connsiteY219" fmla="*/ 422587 h 654467"/>
              <a:gd name="connsiteX220" fmla="*/ 469016 w 576382"/>
              <a:gd name="connsiteY220" fmla="*/ 444337 h 654467"/>
              <a:gd name="connsiteX221" fmla="*/ 469016 w 576382"/>
              <a:gd name="connsiteY221" fmla="*/ 534383 h 654467"/>
              <a:gd name="connsiteX222" fmla="*/ 454008 w 576382"/>
              <a:gd name="connsiteY222" fmla="*/ 545258 h 654467"/>
              <a:gd name="connsiteX223" fmla="*/ 443459 w 576382"/>
              <a:gd name="connsiteY223" fmla="*/ 521985 h 654467"/>
              <a:gd name="connsiteX224" fmla="*/ 543076 w 576382"/>
              <a:gd name="connsiteY224" fmla="*/ 619862 h 654467"/>
              <a:gd name="connsiteX225" fmla="*/ 541988 w 576382"/>
              <a:gd name="connsiteY225" fmla="*/ 584735 h 654467"/>
              <a:gd name="connsiteX226" fmla="*/ 541988 w 576382"/>
              <a:gd name="connsiteY226" fmla="*/ 584082 h 654467"/>
              <a:gd name="connsiteX227" fmla="*/ 541988 w 576382"/>
              <a:gd name="connsiteY227" fmla="*/ 583430 h 654467"/>
              <a:gd name="connsiteX228" fmla="*/ 533293 w 576382"/>
              <a:gd name="connsiteY228" fmla="*/ 575165 h 654467"/>
              <a:gd name="connsiteX229" fmla="*/ 533288 w 576382"/>
              <a:gd name="connsiteY229" fmla="*/ 575165 h 654467"/>
              <a:gd name="connsiteX230" fmla="*/ 483806 w 576382"/>
              <a:gd name="connsiteY230" fmla="*/ 576687 h 654467"/>
              <a:gd name="connsiteX231" fmla="*/ 474453 w 576382"/>
              <a:gd name="connsiteY231" fmla="*/ 586801 h 654467"/>
              <a:gd name="connsiteX232" fmla="*/ 475432 w 576382"/>
              <a:gd name="connsiteY232" fmla="*/ 621928 h 654467"/>
              <a:gd name="connsiteX233" fmla="*/ 457923 w 576382"/>
              <a:gd name="connsiteY233" fmla="*/ 602461 h 654467"/>
              <a:gd name="connsiteX234" fmla="*/ 456836 w 576382"/>
              <a:gd name="connsiteY234" fmla="*/ 565486 h 654467"/>
              <a:gd name="connsiteX235" fmla="*/ 469560 w 576382"/>
              <a:gd name="connsiteY235" fmla="*/ 558852 h 654467"/>
              <a:gd name="connsiteX236" fmla="*/ 470321 w 576382"/>
              <a:gd name="connsiteY236" fmla="*/ 558852 h 654467"/>
              <a:gd name="connsiteX237" fmla="*/ 484893 w 576382"/>
              <a:gd name="connsiteY237" fmla="*/ 551022 h 654467"/>
              <a:gd name="connsiteX238" fmla="*/ 489135 w 576382"/>
              <a:gd name="connsiteY238" fmla="*/ 543736 h 654467"/>
              <a:gd name="connsiteX239" fmla="*/ 489135 w 576382"/>
              <a:gd name="connsiteY239" fmla="*/ 543736 h 654467"/>
              <a:gd name="connsiteX240" fmla="*/ 492724 w 576382"/>
              <a:gd name="connsiteY240" fmla="*/ 543736 h 654467"/>
              <a:gd name="connsiteX241" fmla="*/ 527959 w 576382"/>
              <a:gd name="connsiteY241" fmla="*/ 543736 h 654467"/>
              <a:gd name="connsiteX242" fmla="*/ 557648 w 576382"/>
              <a:gd name="connsiteY242" fmla="*/ 557438 h 654467"/>
              <a:gd name="connsiteX243" fmla="*/ 558953 w 576382"/>
              <a:gd name="connsiteY243" fmla="*/ 599960 h 65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Lst>
            <a:rect l="l" t="t" r="r" b="b"/>
            <a:pathLst>
              <a:path w="576382" h="654467">
                <a:moveTo>
                  <a:pt x="574940" y="554611"/>
                </a:moveTo>
                <a:cubicBezTo>
                  <a:pt x="575875" y="550771"/>
                  <a:pt x="573961" y="546806"/>
                  <a:pt x="570372" y="545149"/>
                </a:cubicBezTo>
                <a:lnTo>
                  <a:pt x="552537" y="536449"/>
                </a:lnTo>
                <a:cubicBezTo>
                  <a:pt x="555941" y="532409"/>
                  <a:pt x="557758" y="527268"/>
                  <a:pt x="557648" y="521985"/>
                </a:cubicBezTo>
                <a:lnTo>
                  <a:pt x="557648" y="456735"/>
                </a:lnTo>
                <a:cubicBezTo>
                  <a:pt x="557648" y="444722"/>
                  <a:pt x="547911" y="434984"/>
                  <a:pt x="535898" y="434984"/>
                </a:cubicBezTo>
                <a:lnTo>
                  <a:pt x="537747" y="434984"/>
                </a:lnTo>
                <a:lnTo>
                  <a:pt x="537747" y="430743"/>
                </a:lnTo>
                <a:lnTo>
                  <a:pt x="535680" y="388113"/>
                </a:lnTo>
                <a:lnTo>
                  <a:pt x="535680" y="388113"/>
                </a:lnTo>
                <a:lnTo>
                  <a:pt x="565043" y="372235"/>
                </a:lnTo>
                <a:cubicBezTo>
                  <a:pt x="568496" y="370306"/>
                  <a:pt x="570128" y="366225"/>
                  <a:pt x="568958" y="362447"/>
                </a:cubicBezTo>
                <a:cubicBezTo>
                  <a:pt x="568958" y="362447"/>
                  <a:pt x="568958" y="362447"/>
                  <a:pt x="568958" y="361903"/>
                </a:cubicBezTo>
                <a:lnTo>
                  <a:pt x="566457" y="315358"/>
                </a:lnTo>
                <a:cubicBezTo>
                  <a:pt x="566418" y="313817"/>
                  <a:pt x="565884" y="312330"/>
                  <a:pt x="564934" y="311117"/>
                </a:cubicBezTo>
                <a:cubicBezTo>
                  <a:pt x="564632" y="309751"/>
                  <a:pt x="563997" y="308480"/>
                  <a:pt x="563086" y="307419"/>
                </a:cubicBezTo>
                <a:lnTo>
                  <a:pt x="530460" y="271531"/>
                </a:lnTo>
                <a:cubicBezTo>
                  <a:pt x="528864" y="267191"/>
                  <a:pt x="524052" y="264966"/>
                  <a:pt x="519711" y="266562"/>
                </a:cubicBezTo>
                <a:cubicBezTo>
                  <a:pt x="516175" y="267863"/>
                  <a:pt x="513942" y="271365"/>
                  <a:pt x="514256" y="275120"/>
                </a:cubicBezTo>
                <a:lnTo>
                  <a:pt x="516214" y="326233"/>
                </a:lnTo>
                <a:lnTo>
                  <a:pt x="482392" y="327538"/>
                </a:lnTo>
                <a:lnTo>
                  <a:pt x="480326" y="275555"/>
                </a:lnTo>
                <a:cubicBezTo>
                  <a:pt x="480149" y="270912"/>
                  <a:pt x="476271" y="267276"/>
                  <a:pt x="471626" y="267399"/>
                </a:cubicBezTo>
                <a:cubicBezTo>
                  <a:pt x="468087" y="267577"/>
                  <a:pt x="465021" y="269909"/>
                  <a:pt x="463904" y="273271"/>
                </a:cubicBezTo>
                <a:lnTo>
                  <a:pt x="452377" y="288170"/>
                </a:lnTo>
                <a:lnTo>
                  <a:pt x="441502" y="302743"/>
                </a:lnTo>
                <a:lnTo>
                  <a:pt x="434542" y="311660"/>
                </a:lnTo>
                <a:cubicBezTo>
                  <a:pt x="433727" y="312742"/>
                  <a:pt x="433203" y="314016"/>
                  <a:pt x="433019" y="315358"/>
                </a:cubicBezTo>
                <a:cubicBezTo>
                  <a:pt x="432245" y="316677"/>
                  <a:pt x="431833" y="318178"/>
                  <a:pt x="431823" y="319708"/>
                </a:cubicBezTo>
                <a:lnTo>
                  <a:pt x="433563" y="362012"/>
                </a:lnTo>
                <a:lnTo>
                  <a:pt x="433563" y="362012"/>
                </a:lnTo>
                <a:cubicBezTo>
                  <a:pt x="432963" y="365610"/>
                  <a:pt x="434892" y="369154"/>
                  <a:pt x="438239" y="370604"/>
                </a:cubicBezTo>
                <a:lnTo>
                  <a:pt x="468255" y="383980"/>
                </a:lnTo>
                <a:lnTo>
                  <a:pt x="469016" y="404316"/>
                </a:lnTo>
                <a:cubicBezTo>
                  <a:pt x="466228" y="402679"/>
                  <a:pt x="462984" y="401991"/>
                  <a:pt x="459772" y="402359"/>
                </a:cubicBezTo>
                <a:lnTo>
                  <a:pt x="454226" y="402359"/>
                </a:lnTo>
                <a:cubicBezTo>
                  <a:pt x="449136" y="402288"/>
                  <a:pt x="444485" y="405232"/>
                  <a:pt x="442372" y="409863"/>
                </a:cubicBezTo>
                <a:cubicBezTo>
                  <a:pt x="437914" y="405232"/>
                  <a:pt x="433116" y="400943"/>
                  <a:pt x="428017" y="397030"/>
                </a:cubicBezTo>
                <a:cubicBezTo>
                  <a:pt x="418316" y="388374"/>
                  <a:pt x="406560" y="382345"/>
                  <a:pt x="393869" y="379521"/>
                </a:cubicBezTo>
                <a:lnTo>
                  <a:pt x="314915" y="357118"/>
                </a:lnTo>
                <a:cubicBezTo>
                  <a:pt x="314440" y="356576"/>
                  <a:pt x="313782" y="356228"/>
                  <a:pt x="313066" y="356140"/>
                </a:cubicBezTo>
                <a:cubicBezTo>
                  <a:pt x="311223" y="355214"/>
                  <a:pt x="310079" y="353308"/>
                  <a:pt x="310130" y="351246"/>
                </a:cubicBezTo>
                <a:lnTo>
                  <a:pt x="307520" y="326233"/>
                </a:lnTo>
                <a:cubicBezTo>
                  <a:pt x="328010" y="308731"/>
                  <a:pt x="343097" y="285760"/>
                  <a:pt x="351021" y="260003"/>
                </a:cubicBezTo>
                <a:cubicBezTo>
                  <a:pt x="368245" y="252549"/>
                  <a:pt x="379096" y="235255"/>
                  <a:pt x="378317" y="216503"/>
                </a:cubicBezTo>
                <a:cubicBezTo>
                  <a:pt x="378996" y="199679"/>
                  <a:pt x="370722" y="183751"/>
                  <a:pt x="356567" y="174634"/>
                </a:cubicBezTo>
                <a:cubicBezTo>
                  <a:pt x="356612" y="171242"/>
                  <a:pt x="356320" y="167854"/>
                  <a:pt x="355697" y="164520"/>
                </a:cubicBezTo>
                <a:lnTo>
                  <a:pt x="384081" y="164520"/>
                </a:lnTo>
                <a:cubicBezTo>
                  <a:pt x="389684" y="164460"/>
                  <a:pt x="394195" y="159901"/>
                  <a:pt x="394195" y="154297"/>
                </a:cubicBezTo>
                <a:lnTo>
                  <a:pt x="394195" y="151470"/>
                </a:lnTo>
                <a:cubicBezTo>
                  <a:pt x="394195" y="145866"/>
                  <a:pt x="389684" y="141307"/>
                  <a:pt x="384081" y="141247"/>
                </a:cubicBezTo>
                <a:lnTo>
                  <a:pt x="374402" y="141247"/>
                </a:lnTo>
                <a:cubicBezTo>
                  <a:pt x="362983" y="45220"/>
                  <a:pt x="309586" y="1828"/>
                  <a:pt x="243357" y="-21"/>
                </a:cubicBezTo>
                <a:lnTo>
                  <a:pt x="239442" y="-21"/>
                </a:lnTo>
                <a:cubicBezTo>
                  <a:pt x="173212" y="1719"/>
                  <a:pt x="119815" y="45111"/>
                  <a:pt x="108070" y="140486"/>
                </a:cubicBezTo>
                <a:lnTo>
                  <a:pt x="94694" y="140486"/>
                </a:lnTo>
                <a:cubicBezTo>
                  <a:pt x="89091" y="140546"/>
                  <a:pt x="84580" y="145104"/>
                  <a:pt x="84580" y="150708"/>
                </a:cubicBezTo>
                <a:lnTo>
                  <a:pt x="84580" y="153536"/>
                </a:lnTo>
                <a:cubicBezTo>
                  <a:pt x="84580" y="159140"/>
                  <a:pt x="89091" y="163699"/>
                  <a:pt x="94694" y="163759"/>
                </a:cubicBezTo>
                <a:lnTo>
                  <a:pt x="122643" y="163759"/>
                </a:lnTo>
                <a:cubicBezTo>
                  <a:pt x="121629" y="167045"/>
                  <a:pt x="121008" y="170440"/>
                  <a:pt x="120794" y="173872"/>
                </a:cubicBezTo>
                <a:cubicBezTo>
                  <a:pt x="107381" y="183062"/>
                  <a:pt x="99815" y="198648"/>
                  <a:pt x="100893" y="214872"/>
                </a:cubicBezTo>
                <a:cubicBezTo>
                  <a:pt x="100016" y="233072"/>
                  <a:pt x="109890" y="250095"/>
                  <a:pt x="126123" y="258372"/>
                </a:cubicBezTo>
                <a:cubicBezTo>
                  <a:pt x="133216" y="284133"/>
                  <a:pt x="147832" y="307192"/>
                  <a:pt x="168101" y="324602"/>
                </a:cubicBezTo>
                <a:lnTo>
                  <a:pt x="165165" y="349941"/>
                </a:lnTo>
                <a:cubicBezTo>
                  <a:pt x="165165" y="351898"/>
                  <a:pt x="164186" y="352877"/>
                  <a:pt x="162228" y="354835"/>
                </a:cubicBezTo>
                <a:cubicBezTo>
                  <a:pt x="161486" y="354934"/>
                  <a:pt x="160796" y="355278"/>
                  <a:pt x="160271" y="355813"/>
                </a:cubicBezTo>
                <a:lnTo>
                  <a:pt x="85232" y="377564"/>
                </a:lnTo>
                <a:cubicBezTo>
                  <a:pt x="73268" y="381092"/>
                  <a:pt x="62161" y="387052"/>
                  <a:pt x="52607" y="395073"/>
                </a:cubicBezTo>
                <a:cubicBezTo>
                  <a:pt x="35341" y="409057"/>
                  <a:pt x="23589" y="428708"/>
                  <a:pt x="19438" y="450536"/>
                </a:cubicBezTo>
                <a:lnTo>
                  <a:pt x="-29" y="549935"/>
                </a:lnTo>
                <a:lnTo>
                  <a:pt x="129494" y="577231"/>
                </a:lnTo>
                <a:cubicBezTo>
                  <a:pt x="143197" y="580167"/>
                  <a:pt x="155812" y="582016"/>
                  <a:pt x="165600" y="583974"/>
                </a:cubicBezTo>
                <a:cubicBezTo>
                  <a:pt x="188909" y="589662"/>
                  <a:pt x="212742" y="592941"/>
                  <a:pt x="236723" y="593761"/>
                </a:cubicBezTo>
                <a:cubicBezTo>
                  <a:pt x="269067" y="592754"/>
                  <a:pt x="301300" y="589483"/>
                  <a:pt x="333185" y="583974"/>
                </a:cubicBezTo>
                <a:lnTo>
                  <a:pt x="351673" y="580059"/>
                </a:lnTo>
                <a:lnTo>
                  <a:pt x="352543" y="580059"/>
                </a:lnTo>
                <a:lnTo>
                  <a:pt x="352543" y="580059"/>
                </a:lnTo>
                <a:lnTo>
                  <a:pt x="440523" y="561353"/>
                </a:lnTo>
                <a:cubicBezTo>
                  <a:pt x="440465" y="561823"/>
                  <a:pt x="440465" y="562297"/>
                  <a:pt x="440523" y="562767"/>
                </a:cubicBezTo>
                <a:lnTo>
                  <a:pt x="440523" y="562767"/>
                </a:lnTo>
                <a:lnTo>
                  <a:pt x="441719" y="604963"/>
                </a:lnTo>
                <a:cubicBezTo>
                  <a:pt x="441877" y="606512"/>
                  <a:pt x="442399" y="608002"/>
                  <a:pt x="443242" y="609313"/>
                </a:cubicBezTo>
                <a:cubicBezTo>
                  <a:pt x="443547" y="610645"/>
                  <a:pt x="444184" y="611879"/>
                  <a:pt x="445091" y="612902"/>
                </a:cubicBezTo>
                <a:lnTo>
                  <a:pt x="452594" y="621275"/>
                </a:lnTo>
                <a:lnTo>
                  <a:pt x="464992" y="635087"/>
                </a:lnTo>
                <a:lnTo>
                  <a:pt x="477498" y="649116"/>
                </a:lnTo>
                <a:cubicBezTo>
                  <a:pt x="478810" y="652394"/>
                  <a:pt x="482016" y="654516"/>
                  <a:pt x="485546" y="654445"/>
                </a:cubicBezTo>
                <a:cubicBezTo>
                  <a:pt x="490169" y="654328"/>
                  <a:pt x="493823" y="650486"/>
                  <a:pt x="493706" y="645862"/>
                </a:cubicBezTo>
                <a:cubicBezTo>
                  <a:pt x="493706" y="645823"/>
                  <a:pt x="493703" y="645784"/>
                  <a:pt x="493702" y="645744"/>
                </a:cubicBezTo>
                <a:lnTo>
                  <a:pt x="492180" y="593653"/>
                </a:lnTo>
                <a:lnTo>
                  <a:pt x="525023" y="592891"/>
                </a:lnTo>
                <a:lnTo>
                  <a:pt x="526545" y="644983"/>
                </a:lnTo>
                <a:cubicBezTo>
                  <a:pt x="526502" y="649607"/>
                  <a:pt x="530215" y="653392"/>
                  <a:pt x="534840" y="653435"/>
                </a:cubicBezTo>
                <a:cubicBezTo>
                  <a:pt x="538603" y="653471"/>
                  <a:pt x="541927" y="650993"/>
                  <a:pt x="542967" y="647376"/>
                </a:cubicBezTo>
                <a:lnTo>
                  <a:pt x="573526" y="608986"/>
                </a:lnTo>
                <a:cubicBezTo>
                  <a:pt x="574345" y="607865"/>
                  <a:pt x="574869" y="606557"/>
                  <a:pt x="575048" y="605180"/>
                </a:cubicBezTo>
                <a:cubicBezTo>
                  <a:pt x="575871" y="603876"/>
                  <a:pt x="576322" y="602372"/>
                  <a:pt x="576353" y="600830"/>
                </a:cubicBezTo>
                <a:close/>
                <a:moveTo>
                  <a:pt x="21722" y="535362"/>
                </a:moveTo>
                <a:lnTo>
                  <a:pt x="38252" y="454451"/>
                </a:lnTo>
                <a:cubicBezTo>
                  <a:pt x="41498" y="436891"/>
                  <a:pt x="50814" y="421032"/>
                  <a:pt x="64570" y="409645"/>
                </a:cubicBezTo>
                <a:cubicBezTo>
                  <a:pt x="72262" y="403272"/>
                  <a:pt x="81239" y="398635"/>
                  <a:pt x="90887" y="396051"/>
                </a:cubicBezTo>
                <a:lnTo>
                  <a:pt x="97956" y="393985"/>
                </a:lnTo>
                <a:lnTo>
                  <a:pt x="125797" y="556351"/>
                </a:lnTo>
                <a:close/>
                <a:moveTo>
                  <a:pt x="352978" y="140594"/>
                </a:moveTo>
                <a:lnTo>
                  <a:pt x="308064" y="140594"/>
                </a:lnTo>
                <a:lnTo>
                  <a:pt x="306759" y="132873"/>
                </a:lnTo>
                <a:lnTo>
                  <a:pt x="289685" y="33366"/>
                </a:lnTo>
                <a:cubicBezTo>
                  <a:pt x="322854" y="50548"/>
                  <a:pt x="344822" y="86980"/>
                  <a:pt x="352978" y="140594"/>
                </a:cubicBezTo>
                <a:close/>
                <a:moveTo>
                  <a:pt x="215081" y="25101"/>
                </a:moveTo>
                <a:cubicBezTo>
                  <a:pt x="223702" y="23005"/>
                  <a:pt x="232528" y="21874"/>
                  <a:pt x="241399" y="21729"/>
                </a:cubicBezTo>
                <a:cubicBezTo>
                  <a:pt x="249153" y="21803"/>
                  <a:pt x="256880" y="22678"/>
                  <a:pt x="264455" y="24339"/>
                </a:cubicBezTo>
                <a:lnTo>
                  <a:pt x="284356" y="140594"/>
                </a:lnTo>
                <a:lnTo>
                  <a:pt x="195289" y="140594"/>
                </a:lnTo>
                <a:close/>
                <a:moveTo>
                  <a:pt x="189634" y="35106"/>
                </a:moveTo>
                <a:lnTo>
                  <a:pt x="173321" y="130481"/>
                </a:lnTo>
                <a:lnTo>
                  <a:pt x="171581" y="141356"/>
                </a:lnTo>
                <a:lnTo>
                  <a:pt x="129820" y="141356"/>
                </a:lnTo>
                <a:cubicBezTo>
                  <a:pt x="137759" y="88720"/>
                  <a:pt x="158422" y="53050"/>
                  <a:pt x="189634" y="35106"/>
                </a:cubicBezTo>
                <a:close/>
                <a:moveTo>
                  <a:pt x="143523" y="248041"/>
                </a:moveTo>
                <a:lnTo>
                  <a:pt x="141566" y="241189"/>
                </a:lnTo>
                <a:lnTo>
                  <a:pt x="134714" y="240211"/>
                </a:lnTo>
                <a:cubicBezTo>
                  <a:pt x="126884" y="239232"/>
                  <a:pt x="120142" y="227596"/>
                  <a:pt x="120142" y="214872"/>
                </a:cubicBezTo>
                <a:cubicBezTo>
                  <a:pt x="118939" y="204473"/>
                  <a:pt x="124253" y="194405"/>
                  <a:pt x="133518" y="189533"/>
                </a:cubicBezTo>
                <a:lnTo>
                  <a:pt x="134497" y="189533"/>
                </a:lnTo>
                <a:cubicBezTo>
                  <a:pt x="135476" y="189533"/>
                  <a:pt x="135476" y="188554"/>
                  <a:pt x="136454" y="188554"/>
                </a:cubicBezTo>
                <a:cubicBezTo>
                  <a:pt x="137433" y="188554"/>
                  <a:pt x="137433" y="187575"/>
                  <a:pt x="138412" y="187575"/>
                </a:cubicBezTo>
                <a:lnTo>
                  <a:pt x="139391" y="186596"/>
                </a:lnTo>
                <a:cubicBezTo>
                  <a:pt x="139391" y="185726"/>
                  <a:pt x="140369" y="185726"/>
                  <a:pt x="140369" y="184748"/>
                </a:cubicBezTo>
                <a:cubicBezTo>
                  <a:pt x="140369" y="183769"/>
                  <a:pt x="140369" y="183769"/>
                  <a:pt x="141348" y="182790"/>
                </a:cubicBezTo>
                <a:lnTo>
                  <a:pt x="141348" y="180397"/>
                </a:lnTo>
                <a:cubicBezTo>
                  <a:pt x="141348" y="180397"/>
                  <a:pt x="142653" y="179419"/>
                  <a:pt x="148308" y="163867"/>
                </a:cubicBezTo>
                <a:lnTo>
                  <a:pt x="330684" y="163867"/>
                </a:lnTo>
                <a:cubicBezTo>
                  <a:pt x="332517" y="169046"/>
                  <a:pt x="333792" y="174405"/>
                  <a:pt x="334490" y="179854"/>
                </a:cubicBezTo>
                <a:lnTo>
                  <a:pt x="334490" y="182790"/>
                </a:lnTo>
                <a:cubicBezTo>
                  <a:pt x="334490" y="183769"/>
                  <a:pt x="334490" y="183769"/>
                  <a:pt x="335469" y="184748"/>
                </a:cubicBezTo>
                <a:cubicBezTo>
                  <a:pt x="336448" y="185726"/>
                  <a:pt x="336448" y="185726"/>
                  <a:pt x="336448" y="186596"/>
                </a:cubicBezTo>
                <a:lnTo>
                  <a:pt x="337427" y="187575"/>
                </a:lnTo>
                <a:cubicBezTo>
                  <a:pt x="337902" y="188118"/>
                  <a:pt x="338560" y="188466"/>
                  <a:pt x="339275" y="188554"/>
                </a:cubicBezTo>
                <a:cubicBezTo>
                  <a:pt x="340254" y="188554"/>
                  <a:pt x="340254" y="189533"/>
                  <a:pt x="341233" y="189533"/>
                </a:cubicBezTo>
                <a:lnTo>
                  <a:pt x="342212" y="189533"/>
                </a:lnTo>
                <a:cubicBezTo>
                  <a:pt x="351986" y="194520"/>
                  <a:pt x="357784" y="204913"/>
                  <a:pt x="356893" y="215850"/>
                </a:cubicBezTo>
                <a:cubicBezTo>
                  <a:pt x="356893" y="231402"/>
                  <a:pt x="349063" y="241189"/>
                  <a:pt x="340254" y="242168"/>
                </a:cubicBezTo>
                <a:lnTo>
                  <a:pt x="333512" y="243147"/>
                </a:lnTo>
                <a:lnTo>
                  <a:pt x="331554" y="249998"/>
                </a:lnTo>
                <a:cubicBezTo>
                  <a:pt x="324706" y="275812"/>
                  <a:pt x="309671" y="298707"/>
                  <a:pt x="288706" y="315249"/>
                </a:cubicBezTo>
                <a:lnTo>
                  <a:pt x="283812" y="318077"/>
                </a:lnTo>
                <a:lnTo>
                  <a:pt x="286749" y="341458"/>
                </a:lnTo>
                <a:lnTo>
                  <a:pt x="237049" y="438682"/>
                </a:lnTo>
                <a:lnTo>
                  <a:pt x="185392" y="340806"/>
                </a:lnTo>
                <a:lnTo>
                  <a:pt x="187894" y="316228"/>
                </a:lnTo>
                <a:lnTo>
                  <a:pt x="183979" y="313292"/>
                </a:lnTo>
                <a:cubicBezTo>
                  <a:pt x="163513" y="296733"/>
                  <a:pt x="149254" y="273734"/>
                  <a:pt x="143523" y="248041"/>
                </a:cubicBezTo>
                <a:close/>
                <a:moveTo>
                  <a:pt x="321440" y="564398"/>
                </a:moveTo>
                <a:cubicBezTo>
                  <a:pt x="235853" y="578101"/>
                  <a:pt x="225195" y="576035"/>
                  <a:pt x="169188" y="564398"/>
                </a:cubicBezTo>
                <a:lnTo>
                  <a:pt x="159945" y="562767"/>
                </a:lnTo>
                <a:lnTo>
                  <a:pt x="159945" y="562767"/>
                </a:lnTo>
                <a:lnTo>
                  <a:pt x="129494" y="384632"/>
                </a:lnTo>
                <a:lnTo>
                  <a:pt x="166905" y="373757"/>
                </a:lnTo>
                <a:cubicBezTo>
                  <a:pt x="168862" y="372779"/>
                  <a:pt x="171798" y="371800"/>
                  <a:pt x="173647" y="370821"/>
                </a:cubicBezTo>
                <a:lnTo>
                  <a:pt x="174300" y="370277"/>
                </a:lnTo>
                <a:lnTo>
                  <a:pt x="220519" y="458148"/>
                </a:lnTo>
                <a:cubicBezTo>
                  <a:pt x="220519" y="458148"/>
                  <a:pt x="220519" y="458148"/>
                  <a:pt x="221280" y="458148"/>
                </a:cubicBezTo>
                <a:cubicBezTo>
                  <a:pt x="226594" y="467007"/>
                  <a:pt x="238083" y="469882"/>
                  <a:pt x="246942" y="464568"/>
                </a:cubicBezTo>
                <a:cubicBezTo>
                  <a:pt x="249577" y="462988"/>
                  <a:pt x="251782" y="460782"/>
                  <a:pt x="253362" y="458148"/>
                </a:cubicBezTo>
                <a:cubicBezTo>
                  <a:pt x="253362" y="458148"/>
                  <a:pt x="253906" y="458148"/>
                  <a:pt x="254014" y="458148"/>
                </a:cubicBezTo>
                <a:lnTo>
                  <a:pt x="299364" y="371147"/>
                </a:lnTo>
                <a:lnTo>
                  <a:pt x="300778" y="372017"/>
                </a:lnTo>
                <a:cubicBezTo>
                  <a:pt x="302935" y="373532"/>
                  <a:pt x="305229" y="374843"/>
                  <a:pt x="307629" y="375932"/>
                </a:cubicBezTo>
                <a:lnTo>
                  <a:pt x="352108" y="388548"/>
                </a:lnTo>
                <a:close/>
                <a:moveTo>
                  <a:pt x="541335" y="468154"/>
                </a:moveTo>
                <a:lnTo>
                  <a:pt x="541335" y="511110"/>
                </a:lnTo>
                <a:cubicBezTo>
                  <a:pt x="541335" y="518919"/>
                  <a:pt x="535006" y="525248"/>
                  <a:pt x="527198" y="525248"/>
                </a:cubicBezTo>
                <a:lnTo>
                  <a:pt x="501097" y="525248"/>
                </a:lnTo>
                <a:cubicBezTo>
                  <a:pt x="493289" y="525248"/>
                  <a:pt x="486960" y="518919"/>
                  <a:pt x="486960" y="511110"/>
                </a:cubicBezTo>
                <a:lnTo>
                  <a:pt x="486960" y="468697"/>
                </a:lnTo>
                <a:cubicBezTo>
                  <a:pt x="486960" y="460889"/>
                  <a:pt x="493289" y="454560"/>
                  <a:pt x="501097" y="454560"/>
                </a:cubicBezTo>
                <a:lnTo>
                  <a:pt x="527198" y="454560"/>
                </a:lnTo>
                <a:cubicBezTo>
                  <a:pt x="534798" y="454554"/>
                  <a:pt x="541043" y="460558"/>
                  <a:pt x="541335" y="468154"/>
                </a:cubicBezTo>
                <a:close/>
                <a:moveTo>
                  <a:pt x="449767" y="358858"/>
                </a:moveTo>
                <a:lnTo>
                  <a:pt x="448244" y="321774"/>
                </a:lnTo>
                <a:lnTo>
                  <a:pt x="464339" y="301111"/>
                </a:lnTo>
                <a:lnTo>
                  <a:pt x="465753" y="336238"/>
                </a:lnTo>
                <a:cubicBezTo>
                  <a:pt x="465911" y="338674"/>
                  <a:pt x="467097" y="340927"/>
                  <a:pt x="469016" y="342437"/>
                </a:cubicBezTo>
                <a:cubicBezTo>
                  <a:pt x="470670" y="344515"/>
                  <a:pt x="473213" y="345685"/>
                  <a:pt x="475867" y="345591"/>
                </a:cubicBezTo>
                <a:lnTo>
                  <a:pt x="525023" y="343307"/>
                </a:lnTo>
                <a:cubicBezTo>
                  <a:pt x="529704" y="343131"/>
                  <a:pt x="533356" y="339192"/>
                  <a:pt x="533179" y="334511"/>
                </a:cubicBezTo>
                <a:cubicBezTo>
                  <a:pt x="533179" y="334507"/>
                  <a:pt x="533179" y="334502"/>
                  <a:pt x="533179" y="334498"/>
                </a:cubicBezTo>
                <a:cubicBezTo>
                  <a:pt x="533226" y="334283"/>
                  <a:pt x="533226" y="334061"/>
                  <a:pt x="533179" y="333846"/>
                </a:cubicBezTo>
                <a:cubicBezTo>
                  <a:pt x="533179" y="333846"/>
                  <a:pt x="533179" y="333846"/>
                  <a:pt x="533179" y="333084"/>
                </a:cubicBezTo>
                <a:lnTo>
                  <a:pt x="531874" y="297958"/>
                </a:lnTo>
                <a:lnTo>
                  <a:pt x="549492" y="317315"/>
                </a:lnTo>
                <a:lnTo>
                  <a:pt x="551232" y="359837"/>
                </a:lnTo>
                <a:lnTo>
                  <a:pt x="521108" y="376150"/>
                </a:lnTo>
                <a:cubicBezTo>
                  <a:pt x="517268" y="378300"/>
                  <a:pt x="515787" y="383081"/>
                  <a:pt x="517736" y="387025"/>
                </a:cubicBezTo>
                <a:lnTo>
                  <a:pt x="517736" y="387025"/>
                </a:lnTo>
                <a:cubicBezTo>
                  <a:pt x="517736" y="387025"/>
                  <a:pt x="517736" y="387025"/>
                  <a:pt x="517736" y="387025"/>
                </a:cubicBezTo>
                <a:cubicBezTo>
                  <a:pt x="517700" y="387277"/>
                  <a:pt x="517700" y="387534"/>
                  <a:pt x="517736" y="387786"/>
                </a:cubicBezTo>
                <a:lnTo>
                  <a:pt x="520346" y="434984"/>
                </a:lnTo>
                <a:lnTo>
                  <a:pt x="492397" y="434984"/>
                </a:lnTo>
                <a:cubicBezTo>
                  <a:pt x="489482" y="434990"/>
                  <a:pt x="486598" y="435581"/>
                  <a:pt x="483915" y="436724"/>
                </a:cubicBezTo>
                <a:lnTo>
                  <a:pt x="486960" y="434984"/>
                </a:lnTo>
                <a:lnTo>
                  <a:pt x="484458" y="381805"/>
                </a:lnTo>
                <a:cubicBezTo>
                  <a:pt x="484404" y="380585"/>
                  <a:pt x="484069" y="379394"/>
                  <a:pt x="483480" y="378325"/>
                </a:cubicBezTo>
                <a:cubicBezTo>
                  <a:pt x="483363" y="375280"/>
                  <a:pt x="481560" y="372553"/>
                  <a:pt x="478803" y="371256"/>
                </a:cubicBezTo>
                <a:close/>
                <a:moveTo>
                  <a:pt x="427147" y="540908"/>
                </a:moveTo>
                <a:lnTo>
                  <a:pt x="356241" y="556895"/>
                </a:lnTo>
                <a:lnTo>
                  <a:pt x="383646" y="397139"/>
                </a:lnTo>
                <a:lnTo>
                  <a:pt x="386474" y="398009"/>
                </a:lnTo>
                <a:cubicBezTo>
                  <a:pt x="396131" y="400570"/>
                  <a:pt x="405114" y="405209"/>
                  <a:pt x="412791" y="411603"/>
                </a:cubicBezTo>
                <a:cubicBezTo>
                  <a:pt x="421485" y="418947"/>
                  <a:pt x="428653" y="427925"/>
                  <a:pt x="433889" y="438029"/>
                </a:cubicBezTo>
                <a:lnTo>
                  <a:pt x="428343" y="522638"/>
                </a:lnTo>
                <a:cubicBezTo>
                  <a:pt x="428343" y="523834"/>
                  <a:pt x="428343" y="525030"/>
                  <a:pt x="428343" y="526118"/>
                </a:cubicBezTo>
                <a:cubicBezTo>
                  <a:pt x="428343" y="532208"/>
                  <a:pt x="428343" y="531121"/>
                  <a:pt x="428343" y="532861"/>
                </a:cubicBezTo>
                <a:cubicBezTo>
                  <a:pt x="428343" y="534601"/>
                  <a:pt x="427147" y="538298"/>
                  <a:pt x="427147" y="540908"/>
                </a:cubicBezTo>
                <a:close/>
                <a:moveTo>
                  <a:pt x="443459" y="521985"/>
                </a:moveTo>
                <a:lnTo>
                  <a:pt x="449876" y="474570"/>
                </a:lnTo>
                <a:cubicBezTo>
                  <a:pt x="450018" y="472543"/>
                  <a:pt x="450018" y="470507"/>
                  <a:pt x="449876" y="468480"/>
                </a:cubicBezTo>
                <a:lnTo>
                  <a:pt x="449876" y="444337"/>
                </a:lnTo>
                <a:cubicBezTo>
                  <a:pt x="450854" y="439334"/>
                  <a:pt x="448571" y="424109"/>
                  <a:pt x="454008" y="422587"/>
                </a:cubicBezTo>
                <a:cubicBezTo>
                  <a:pt x="469560" y="417258"/>
                  <a:pt x="469016" y="438464"/>
                  <a:pt x="469016" y="444337"/>
                </a:cubicBezTo>
                <a:lnTo>
                  <a:pt x="469016" y="534383"/>
                </a:lnTo>
                <a:cubicBezTo>
                  <a:pt x="469016" y="540582"/>
                  <a:pt x="462273" y="545258"/>
                  <a:pt x="454008" y="545258"/>
                </a:cubicBezTo>
                <a:cubicBezTo>
                  <a:pt x="445743" y="545258"/>
                  <a:pt x="441719" y="534057"/>
                  <a:pt x="443459" y="521985"/>
                </a:cubicBezTo>
                <a:close/>
                <a:moveTo>
                  <a:pt x="543076" y="619862"/>
                </a:moveTo>
                <a:lnTo>
                  <a:pt x="541988" y="584735"/>
                </a:lnTo>
                <a:cubicBezTo>
                  <a:pt x="541988" y="584735"/>
                  <a:pt x="541988" y="584735"/>
                  <a:pt x="541988" y="584082"/>
                </a:cubicBezTo>
                <a:cubicBezTo>
                  <a:pt x="541988" y="583430"/>
                  <a:pt x="541988" y="584082"/>
                  <a:pt x="541988" y="583430"/>
                </a:cubicBezTo>
                <a:cubicBezTo>
                  <a:pt x="541869" y="578747"/>
                  <a:pt x="537977" y="575046"/>
                  <a:pt x="533293" y="575165"/>
                </a:cubicBezTo>
                <a:cubicBezTo>
                  <a:pt x="533291" y="575165"/>
                  <a:pt x="533290" y="575165"/>
                  <a:pt x="533288" y="575165"/>
                </a:cubicBezTo>
                <a:lnTo>
                  <a:pt x="483806" y="576687"/>
                </a:lnTo>
                <a:cubicBezTo>
                  <a:pt x="478678" y="577403"/>
                  <a:pt x="474767" y="581633"/>
                  <a:pt x="474453" y="586801"/>
                </a:cubicBezTo>
                <a:lnTo>
                  <a:pt x="475432" y="621928"/>
                </a:lnTo>
                <a:lnTo>
                  <a:pt x="457923" y="602461"/>
                </a:lnTo>
                <a:lnTo>
                  <a:pt x="456836" y="565486"/>
                </a:lnTo>
                <a:lnTo>
                  <a:pt x="469560" y="558852"/>
                </a:lnTo>
                <a:lnTo>
                  <a:pt x="470321" y="558852"/>
                </a:lnTo>
                <a:lnTo>
                  <a:pt x="484893" y="551022"/>
                </a:lnTo>
                <a:cubicBezTo>
                  <a:pt x="487606" y="549627"/>
                  <a:pt x="489261" y="546783"/>
                  <a:pt x="489135" y="543736"/>
                </a:cubicBezTo>
                <a:lnTo>
                  <a:pt x="489135" y="543736"/>
                </a:lnTo>
                <a:cubicBezTo>
                  <a:pt x="490331" y="543736"/>
                  <a:pt x="491527" y="543736"/>
                  <a:pt x="492724" y="543736"/>
                </a:cubicBezTo>
                <a:lnTo>
                  <a:pt x="527959" y="543736"/>
                </a:lnTo>
                <a:lnTo>
                  <a:pt x="557648" y="557438"/>
                </a:lnTo>
                <a:lnTo>
                  <a:pt x="558953" y="599960"/>
                </a:lnTo>
                <a:close/>
              </a:path>
            </a:pathLst>
          </a:custGeom>
          <a:solidFill>
            <a:schemeClr val="bg1"/>
          </a:solidFill>
          <a:ln w="10783" cap="flat">
            <a:solidFill>
              <a:schemeClr val="bg1"/>
            </a:solidFill>
            <a:prstDash val="solid"/>
            <a:miter/>
          </a:ln>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4" name="Fußzeilenplatzhalter 6">
            <a:extLst>
              <a:ext uri="{FF2B5EF4-FFF2-40B4-BE49-F238E27FC236}">
                <a16:creationId xmlns:a16="http://schemas.microsoft.com/office/drawing/2014/main" id="{6DC02E92-E6CE-8D20-8C9A-87D970BF50AD}"/>
              </a:ext>
            </a:extLst>
          </p:cNvPr>
          <p:cNvSpPr>
            <a:spLocks noGrp="1"/>
          </p:cNvSpPr>
          <p:nvPr>
            <p:ph type="ftr" sz="quarter" idx="11"/>
          </p:nvPr>
        </p:nvSpPr>
        <p:spPr>
          <a:xfrm>
            <a:off x="928688" y="6335713"/>
            <a:ext cx="6480175" cy="180975"/>
          </a:xfrm>
        </p:spPr>
        <p:txBody>
          <a:bodyPr/>
          <a:lstStyle/>
          <a:p>
            <a:r>
              <a:rPr lang="de-DE"/>
              <a:t>© SCHOTT AG, Konzept Azubi Arbeitssicherheitswoche, Azubi Sicherheitsbeauftragte</a:t>
            </a:r>
            <a:endParaRPr lang="en-US"/>
          </a:p>
        </p:txBody>
      </p:sp>
    </p:spTree>
    <p:extLst>
      <p:ext uri="{BB962C8B-B14F-4D97-AF65-F5344CB8AC3E}">
        <p14:creationId xmlns:p14="http://schemas.microsoft.com/office/powerpoint/2010/main" val="429160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9333B45-DD86-D30F-8473-CDFC263F90BE}"/>
              </a:ext>
            </a:extLst>
          </p:cNvPr>
          <p:cNvSpPr>
            <a:spLocks noGrp="1"/>
          </p:cNvSpPr>
          <p:nvPr>
            <p:ph type="sldNum" sz="quarter" idx="12"/>
          </p:nvPr>
        </p:nvSpPr>
        <p:spPr/>
        <p:txBody>
          <a:bodyPr/>
          <a:lstStyle/>
          <a:p>
            <a:fld id="{5451D7F1-8117-4C01-ADFC-C0DE525789EF}" type="slidenum">
              <a:rPr lang="en-US" smtClean="0"/>
              <a:pPr/>
              <a:t>9</a:t>
            </a:fld>
            <a:endParaRPr lang="en-US"/>
          </a:p>
        </p:txBody>
      </p:sp>
      <p:sp>
        <p:nvSpPr>
          <p:cNvPr id="5" name="Titel 4">
            <a:extLst>
              <a:ext uri="{FF2B5EF4-FFF2-40B4-BE49-F238E27FC236}">
                <a16:creationId xmlns:a16="http://schemas.microsoft.com/office/drawing/2014/main" id="{882FE6DE-1F45-CAC6-553D-606018BED44D}"/>
              </a:ext>
            </a:extLst>
          </p:cNvPr>
          <p:cNvSpPr>
            <a:spLocks noGrp="1"/>
          </p:cNvSpPr>
          <p:nvPr>
            <p:ph type="title"/>
          </p:nvPr>
        </p:nvSpPr>
        <p:spPr>
          <a:xfrm>
            <a:off x="554725" y="471782"/>
            <a:ext cx="11088000" cy="792000"/>
          </a:xfrm>
        </p:spPr>
        <p:txBody>
          <a:bodyPr/>
          <a:lstStyle/>
          <a:p>
            <a:r>
              <a:rPr lang="de-DE"/>
              <a:t>Beispiel Arbeitsblatt „Gefährdungen und potenzielle Folgen erkennen“</a:t>
            </a:r>
          </a:p>
        </p:txBody>
      </p:sp>
      <p:pic>
        <p:nvPicPr>
          <p:cNvPr id="7" name="Grafik 6">
            <a:extLst>
              <a:ext uri="{FF2B5EF4-FFF2-40B4-BE49-F238E27FC236}">
                <a16:creationId xmlns:a16="http://schemas.microsoft.com/office/drawing/2014/main" id="{1F679D58-D547-B796-D8C0-E445F7C4B8DB}"/>
              </a:ext>
            </a:extLst>
          </p:cNvPr>
          <p:cNvPicPr>
            <a:picLocks noChangeAspect="1"/>
          </p:cNvPicPr>
          <p:nvPr/>
        </p:nvPicPr>
        <p:blipFill>
          <a:blip r:embed="rId2"/>
          <a:stretch>
            <a:fillRect/>
          </a:stretch>
        </p:blipFill>
        <p:spPr>
          <a:xfrm>
            <a:off x="2936260" y="1618541"/>
            <a:ext cx="6549486" cy="4499684"/>
          </a:xfrm>
          <a:prstGeom prst="rect">
            <a:avLst/>
          </a:prstGeom>
        </p:spPr>
      </p:pic>
      <p:sp>
        <p:nvSpPr>
          <p:cNvPr id="8" name="Fußzeilenplatzhalter 6">
            <a:extLst>
              <a:ext uri="{FF2B5EF4-FFF2-40B4-BE49-F238E27FC236}">
                <a16:creationId xmlns:a16="http://schemas.microsoft.com/office/drawing/2014/main" id="{8DE85398-FEBB-01DE-DA95-400ACBA9A3B5}"/>
              </a:ext>
            </a:extLst>
          </p:cNvPr>
          <p:cNvSpPr>
            <a:spLocks noGrp="1"/>
          </p:cNvSpPr>
          <p:nvPr>
            <p:ph type="ftr" sz="quarter" idx="11"/>
          </p:nvPr>
        </p:nvSpPr>
        <p:spPr>
          <a:xfrm>
            <a:off x="928688" y="6335713"/>
            <a:ext cx="6480175" cy="180975"/>
          </a:xfrm>
        </p:spPr>
        <p:txBody>
          <a:bodyPr/>
          <a:lstStyle/>
          <a:p>
            <a:r>
              <a:rPr lang="de-DE"/>
              <a:t>© SCHOTT AG, Konzept Azubi Arbeitssicherheitswoche, Azubi Sicherheitsbeauftragte</a:t>
            </a:r>
            <a:endParaRPr lang="en-US"/>
          </a:p>
        </p:txBody>
      </p:sp>
    </p:spTree>
    <p:extLst>
      <p:ext uri="{BB962C8B-B14F-4D97-AF65-F5344CB8AC3E}">
        <p14:creationId xmlns:p14="http://schemas.microsoft.com/office/powerpoint/2010/main" val="195724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CHOTT LIGHT">
  <a:themeElements>
    <a:clrScheme name="SCHOTT-new">
      <a:dk1>
        <a:sysClr val="windowText" lastClr="000000"/>
      </a:dk1>
      <a:lt1>
        <a:sysClr val="window" lastClr="FFFFFF"/>
      </a:lt1>
      <a:dk2>
        <a:srgbClr val="646464"/>
      </a:dk2>
      <a:lt2>
        <a:srgbClr val="F3F3F3"/>
      </a:lt2>
      <a:accent1>
        <a:srgbClr val="005ABB"/>
      </a:accent1>
      <a:accent2>
        <a:srgbClr val="00CED0"/>
      </a:accent2>
      <a:accent3>
        <a:srgbClr val="062E62"/>
      </a:accent3>
      <a:accent4>
        <a:srgbClr val="00419C"/>
      </a:accent4>
      <a:accent5>
        <a:srgbClr val="0050FF"/>
      </a:accent5>
      <a:accent6>
        <a:srgbClr val="B1DFFF"/>
      </a:accent6>
      <a:hlink>
        <a:srgbClr val="005ABB"/>
      </a:hlink>
      <a:folHlink>
        <a:srgbClr val="D723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lIns="36000" tIns="36000" rIns="36000" bIns="36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err="1" smtClean="0">
            <a:solidFill>
              <a:schemeClr val="tx2"/>
            </a:solidFill>
          </a:defRPr>
        </a:defPPr>
      </a:lstStyle>
    </a:txDef>
  </a:objectDefaults>
  <a:extraClrSchemeLst/>
  <a:custClrLst>
    <a:custClr name="purple">
      <a:srgbClr val="7A52CC"/>
    </a:custClr>
    <a:custClr name="Berry">
      <a:srgbClr val="D72378"/>
    </a:custClr>
    <a:custClr name="Orange">
      <a:srgbClr val="FF643C"/>
    </a:custClr>
    <a:custClr name="Green">
      <a:srgbClr val="00C861"/>
    </a:custClr>
    <a:custClr name="Yellow">
      <a:srgbClr val="FCE81E"/>
    </a:custClr>
    <a:custClr name="White">
      <a:srgbClr val="FFFFFF"/>
    </a:custClr>
    <a:custClr name="White">
      <a:srgbClr val="FFFFFF"/>
    </a:custClr>
    <a:custClr name="White">
      <a:srgbClr val="FFFFFF"/>
    </a:custClr>
    <a:custClr name="White">
      <a:srgbClr val="FFFFFF"/>
    </a:custClr>
    <a:custClr name="White">
      <a:srgbClr val="FFFFFF"/>
    </a:custClr>
    <a:custClr name="Grey1">
      <a:srgbClr val="3B3B3B"/>
    </a:custClr>
    <a:custClr name="Grey2">
      <a:srgbClr val="646464"/>
    </a:custClr>
    <a:custClr name="Grey3">
      <a:srgbClr val="A6A6A6"/>
    </a:custClr>
    <a:custClr name="Grey4">
      <a:srgbClr val="E0E0E0"/>
    </a:custClr>
    <a:custClr name="Grey5">
      <a:srgbClr val="EBEBEB"/>
    </a:custClr>
    <a:custClr name="Grey6">
      <a:srgbClr val="F3F3F3"/>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2022-03-18_SCHOTT_PowerPoint Template.pptx" id="{1B8F6203-60FD-4FEE-AD71-3E20807409B1}" vid="{08349B45-B3EC-4435-AF02-5749DAA2C390}"/>
    </a:ext>
  </a:extLst>
</a:theme>
</file>

<file path=ppt/theme/theme2.xml><?xml version="1.0" encoding="utf-8"?>
<a:theme xmlns:a="http://schemas.openxmlformats.org/drawingml/2006/main" name="SCHOTT DARK">
  <a:themeElements>
    <a:clrScheme name="SCHOTT-new">
      <a:dk1>
        <a:sysClr val="windowText" lastClr="000000"/>
      </a:dk1>
      <a:lt1>
        <a:sysClr val="window" lastClr="FFFFFF"/>
      </a:lt1>
      <a:dk2>
        <a:srgbClr val="646464"/>
      </a:dk2>
      <a:lt2>
        <a:srgbClr val="F3F3F3"/>
      </a:lt2>
      <a:accent1>
        <a:srgbClr val="005ABB"/>
      </a:accent1>
      <a:accent2>
        <a:srgbClr val="00CED0"/>
      </a:accent2>
      <a:accent3>
        <a:srgbClr val="062E62"/>
      </a:accent3>
      <a:accent4>
        <a:srgbClr val="00419C"/>
      </a:accent4>
      <a:accent5>
        <a:srgbClr val="0050FF"/>
      </a:accent5>
      <a:accent6>
        <a:srgbClr val="B1DFFF"/>
      </a:accent6>
      <a:hlink>
        <a:srgbClr val="005ABB"/>
      </a:hlink>
      <a:folHlink>
        <a:srgbClr val="D723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lIns="36000" tIns="36000" rIns="36000" bIns="36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600" dirty="0" err="1" smtClean="0">
            <a:solidFill>
              <a:schemeClr val="bg1"/>
            </a:solidFill>
          </a:defRPr>
        </a:defPPr>
      </a:lstStyle>
    </a:txDef>
  </a:objectDefaults>
  <a:extraClrSchemeLst/>
  <a:custClrLst>
    <a:custClr name="purple">
      <a:srgbClr val="7A52CC"/>
    </a:custClr>
    <a:custClr name="Berry">
      <a:srgbClr val="D72378"/>
    </a:custClr>
    <a:custClr name="Orange">
      <a:srgbClr val="FF643C"/>
    </a:custClr>
    <a:custClr name="Green">
      <a:srgbClr val="00C861"/>
    </a:custClr>
    <a:custClr name="Yellow">
      <a:srgbClr val="FCE81E"/>
    </a:custClr>
    <a:custClr name="White">
      <a:srgbClr val="FFFFFF"/>
    </a:custClr>
    <a:custClr name="White">
      <a:srgbClr val="FFFFFF"/>
    </a:custClr>
    <a:custClr name="White">
      <a:srgbClr val="FFFFFF"/>
    </a:custClr>
    <a:custClr name="White">
      <a:srgbClr val="FFFFFF"/>
    </a:custClr>
    <a:custClr name="White">
      <a:srgbClr val="FFFFFF"/>
    </a:custClr>
    <a:custClr name="Grey1">
      <a:srgbClr val="3B3B3B"/>
    </a:custClr>
    <a:custClr name="Grey2">
      <a:srgbClr val="646464"/>
    </a:custClr>
    <a:custClr name="Grey3">
      <a:srgbClr val="A6A6A6"/>
    </a:custClr>
    <a:custClr name="Grey4">
      <a:srgbClr val="E0E0E0"/>
    </a:custClr>
    <a:custClr name="Grey5">
      <a:srgbClr val="EBEBEB"/>
    </a:custClr>
    <a:custClr name="Grey6">
      <a:srgbClr val="F3F3F3"/>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2022-03-18_SCHOTT_PowerPoint Template.pptx" id="{1B8F6203-60FD-4FEE-AD71-3E20807409B1}" vid="{BF88E42D-D97D-46CA-9E0F-509715D23B9B}"/>
    </a:ext>
  </a:extLst>
</a:theme>
</file>

<file path=ppt/theme/theme3.xml><?xml version="1.0" encoding="utf-8"?>
<a:theme xmlns:a="http://schemas.openxmlformats.org/drawingml/2006/main" name="Office">
  <a:themeElements>
    <a:clrScheme name="SCHOTT-new">
      <a:dk1>
        <a:sysClr val="windowText" lastClr="000000"/>
      </a:dk1>
      <a:lt1>
        <a:sysClr val="window" lastClr="FFFFFF"/>
      </a:lt1>
      <a:dk2>
        <a:srgbClr val="646464"/>
      </a:dk2>
      <a:lt2>
        <a:srgbClr val="F3F3F3"/>
      </a:lt2>
      <a:accent1>
        <a:srgbClr val="005ABB"/>
      </a:accent1>
      <a:accent2>
        <a:srgbClr val="00CED0"/>
      </a:accent2>
      <a:accent3>
        <a:srgbClr val="062E62"/>
      </a:accent3>
      <a:accent4>
        <a:srgbClr val="00419C"/>
      </a:accent4>
      <a:accent5>
        <a:srgbClr val="0050FF"/>
      </a:accent5>
      <a:accent6>
        <a:srgbClr val="B1DFFF"/>
      </a:accent6>
      <a:hlink>
        <a:srgbClr val="005ABB"/>
      </a:hlink>
      <a:folHlink>
        <a:srgbClr val="D723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SCHOTT-new">
      <a:dk1>
        <a:sysClr val="windowText" lastClr="000000"/>
      </a:dk1>
      <a:lt1>
        <a:sysClr val="window" lastClr="FFFFFF"/>
      </a:lt1>
      <a:dk2>
        <a:srgbClr val="646464"/>
      </a:dk2>
      <a:lt2>
        <a:srgbClr val="F3F3F3"/>
      </a:lt2>
      <a:accent1>
        <a:srgbClr val="005ABB"/>
      </a:accent1>
      <a:accent2>
        <a:srgbClr val="00CED0"/>
      </a:accent2>
      <a:accent3>
        <a:srgbClr val="062E62"/>
      </a:accent3>
      <a:accent4>
        <a:srgbClr val="00419C"/>
      </a:accent4>
      <a:accent5>
        <a:srgbClr val="0050FF"/>
      </a:accent5>
      <a:accent6>
        <a:srgbClr val="B1DFFF"/>
      </a:accent6>
      <a:hlink>
        <a:srgbClr val="005ABB"/>
      </a:hlink>
      <a:folHlink>
        <a:srgbClr val="D723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npInfo xmlns="https://www.novapath.de/xmlns">eyJjb250ZW50Ijoie1widmVyc2lvblwiOntcImNvbnRlbnRcIjp7XCJmb3JtYXRcIjo0LFwiYXBwbGljYXRpb25cIjpcIjYuOC43LjE2MTIyXCIsXCJjbGllbnRUeXBlXCI6bnVsbH0sXCJsYXN0VXBkYXRlXCI6MTY5NjUxNjU2OSxcInRlbmFudElkXCI6XCI0RTUyMkE1NS02OEIzLTRFMkMtOTRCQS1DQzc3ODY2OEVFMEJcIixcImNsaWVudElkXCI6XCJubXM2aDk2NW13NjU5ZXpqd2sxdTk3eGM0YjZqbHBudVwifSxcImRvY3VtZW50XCI6e1wiY29udGVudFwiOntcImlkXCI6XCJLT1JTSDNMUFNEUVA4NFE3SzlTWDdETTBURFwiLFwicHJldmlvdXNJZFwiOlwiVkQ5RlhHTThFWkFLSUZBNEwyS1k3SFpUOFpcIixcInBhdGhcIjpcImRQM3R5OStMbFJ0RXU2VjJzelVhWjU0aEVWbGNkQ0IxZUlPZGpIaFRGQmFVTldvcEpyNUJqcXJBM2wyZks2aW5jMzFXVjBsOUUvTHhwVkNTby9WdjhBPT1cIixcImRlbGV0ZUFmdGVyRGF0ZVwiOm51bGwsXCJvcmlnaW5hbEFwcGxpY2F0aW9uXCI6XCJQb3dlclBvaW50XCIsXCJmbGFnc1wiOlswXX0sXCJsYXN0VXBkYXRlXCI6MTY5NjUzODQ3MCxcInRlbmFudElkXCI6XCI0RTUyMkE1NS02OEIzLTRFMkMtOTRCQS1DQzc3ODY2OEVFMEJcIixcImNsaWVudElkXCI6XCJ4NXYyeGRjdHZvb2E5aGUzZ3VsdmZma3BpZjlsb2JmY1wifSxcImNvbmZpZGVudGlhbGl0eVwiOntcImNvbnRlbnRcIjp7XCJ0ZW5hbnRJZFwiOlwiNEU1MjJBNTUtNjhCMy00RTJDLTk0QkEtQ0M3Nzg2NjhFRTBCXCIsXCJyZWZlcmVuY2VJZFwiOlwiODU4MzNCMzBBMEE5NDA5N0FGNzc4QTExNUE0NTA1RERcIixcImNhdGVnb3J5TmFtZVwiOnt9LFwibmFtZVwiOntcIkRFRkFVTFRcIjpcIlVuY2xhc3NpZmllZC9QdWJsaWNcIixcIkVOXCI6XCJVbmNsYXNzaWZpZWQvUHVibGljXCIsXCJERVwiOlwiVW5jbGFzc2lmaWVkL1B1YmxpY1wiLFwiRVNcIjpcIlVuY2xhc3NpZmllZC9QdWJsaWNcIixcIkZSXCI6XCJVbmNsYXNzaWZpZWQvUHVibGljXCIsXCJQVFwiOlwiVW5jbGFzc2lmaWVkL1B1YmxpY1wiLFwiWkhcIjpcIlVuY2xhc3NpZmllZC9QdWJsaWNcIn0sXCJmbGFnc1wiOltdfSxcImxhc3RVcGRhdGVcIjoxNjczNjEyNDQxLFwidGVuYW50SWRcIjpcIjRFNTIyQTU1LTY4QjMtNEUyQy05NEJBLUNDNzc4NjY4RUUwQlwiLFwiY2xpZW50SWRcIjpcIm1jM3pyZ3VraW1yZGJ1YjZudGVsa2M4ZmV4NW1tNzdmXCJ9LFwic2VjdXJpdHlcIjp7XCJjb250ZW50XCI6e1wic2V2ZXJpdHlcIjowLFwiZGxwSW5mb1wiOlwic2Nob3R0X3B1YmxpY1wiLFwic2VjdXJpdHlGbGFnc1wiOltdfSxcImxhc3RVcGRhdGVcIjoxNjczNjEyNDQxLFwidGVuYW50SWRcIjpcIjRFNTIyQTU1LTY4QjMtNEUyQy05NEJBLUNDNzc4NjY4RUUwQlwiLFwiY2xpZW50SWRcIjpcIm1jM3pyZ3VraW1yZGJ1YjZudGVsa2M4ZmV4NW1tNzdmXCJ9LFwibWFya2luZ1wiOntcImNvbnRlbnRcIjp7XCJjb2xvclwiOlwiI2ZmZmZmZlwifSxcImxhc3RVcGRhdGVcIjoxNjczNjEyNDQxLFwidGVuYW50SWRcIjpcIjRFNTIyQTU1LTY4QjMtNEUyQy05NEJBLUNDNzc4NjY4RUUwQlwiLFwiY2xpZW50SWRcIjpcIm1jM3pyZ3VraW1yZGJ1YjZudGVsa2M4ZmV4NW1tNzdmXCJ9fSIsInNpZ25hdHVyZSI6IjI1MWNJS25sbWxjbzFRSmtXQnVoQ2hjY0sxU3hNSHdGeEVGTXUrZlhKbjE5REdKWlhtcUVoSGJuYWVVVlgxVTBnNkhNSmZNM3FkVGQrTWJjdnBET0RBPT0ifQ==</npInfo>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7da55aa-9d17-409d-95bd-04c57beb331d">
      <Terms xmlns="http://schemas.microsoft.com/office/infopath/2007/PartnerControls"/>
    </lcf76f155ced4ddcb4097134ff3c332f>
    <_x0030_1_Projektmanagment xmlns="87da55aa-9d17-409d-95bd-04c57beb331d" xsi:nil="true"/>
    <TaxCatchAll xmlns="2a0001c2-efad-4df5-a06a-1763e9ad76aa" xsi:nil="true"/>
    <SharedWithUsers xmlns="2a0001c2-efad-4df5-a06a-1763e9ad76aa">
      <UserInfo>
        <DisplayName>Kathryn Düllmann</DisplayName>
        <AccountId>137</AccountId>
        <AccountType/>
      </UserInfo>
      <UserInfo>
        <DisplayName>Ingo Winkler</DisplayName>
        <AccountId>138</AccountId>
        <AccountType/>
      </UserInfo>
    </SharedWithUser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CFBE5A711088E94B913495E9EF5C06E7" ma:contentTypeVersion="18" ma:contentTypeDescription="Create a new document." ma:contentTypeScope="" ma:versionID="eb5ff72108729f9592d98ebdcd709d4f">
  <xsd:schema xmlns:xsd="http://www.w3.org/2001/XMLSchema" xmlns:xs="http://www.w3.org/2001/XMLSchema" xmlns:p="http://schemas.microsoft.com/office/2006/metadata/properties" xmlns:ns2="87da55aa-9d17-409d-95bd-04c57beb331d" xmlns:ns3="2a0001c2-efad-4df5-a06a-1763e9ad76aa" targetNamespace="http://schemas.microsoft.com/office/2006/metadata/properties" ma:root="true" ma:fieldsID="0bda64c1d903d42e29e06d9b7a87e53e" ns2:_="" ns3:_="">
    <xsd:import namespace="87da55aa-9d17-409d-95bd-04c57beb331d"/>
    <xsd:import namespace="2a0001c2-efad-4df5-a06a-1763e9ad76aa"/>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ObjectDetectorVersions" minOccurs="0"/>
                <xsd:element ref="ns2:MediaServiceLocation" minOccurs="0"/>
                <xsd:element ref="ns2:_x0030_1_Projektmanagment"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da55aa-9d17-409d-95bd-04c57beb331d"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9e7d3644-934c-40d0-8a84-b31016b31084"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_x0030_1_Projektmanagment" ma:index="22" nillable="true" ma:displayName="01_Projektmanagment" ma:format="Dropdown" ma:internalName="_x0030_1_Projektmanagment">
      <xsd:simpleType>
        <xsd:restriction base="dms:Text">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0001c2-efad-4df5-a06a-1763e9ad76aa"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3b3a8c4-9919-4d0d-a701-c42d42a2e3cc}" ma:internalName="TaxCatchAll" ma:showField="CatchAllData" ma:web="2a0001c2-efad-4df5-a06a-1763e9ad76a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ABD36B-3E7E-4587-AB5A-8AECEDE49FF3}">
  <ds:schemaRefs>
    <ds:schemaRef ds:uri="http://schemas.microsoft.com/sharepoint/v3/contenttype/forms"/>
  </ds:schemaRefs>
</ds:datastoreItem>
</file>

<file path=customXml/itemProps2.xml><?xml version="1.0" encoding="utf-8"?>
<ds:datastoreItem xmlns:ds="http://schemas.openxmlformats.org/officeDocument/2006/customXml" ds:itemID="{810774EB-F066-4497-A8F0-DC1EB911E789}">
  <ds:schemaRefs>
    <ds:schemaRef ds:uri="https://www.novapath.de/xmlns"/>
  </ds:schemaRefs>
</ds:datastoreItem>
</file>

<file path=customXml/itemProps3.xml><?xml version="1.0" encoding="utf-8"?>
<ds:datastoreItem xmlns:ds="http://schemas.openxmlformats.org/officeDocument/2006/customXml" ds:itemID="{8C1A4F7C-A70A-4C04-ACDE-C45A37EB7B4D}">
  <ds:schemaRefs>
    <ds:schemaRef ds:uri="2a0001c2-efad-4df5-a06a-1763e9ad76aa"/>
    <ds:schemaRef ds:uri="87da55aa-9d17-409d-95bd-04c57beb331d"/>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8FA8FB4D-446F-4666-8376-841BAE20DF9A}">
  <ds:schemaRefs>
    <ds:schemaRef ds:uri="2a0001c2-efad-4df5-a06a-1763e9ad76aa"/>
    <ds:schemaRef ds:uri="87da55aa-9d17-409d-95bd-04c57beb33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83d324fc-e042-4220-8d78-3f5616dbdc98}" enabled="1" method="Privileged" siteId="{086819db-ed40-4544-bfd2-412c6f1af603}" removed="0"/>
</clbl:labelList>
</file>

<file path=docProps/app.xml><?xml version="1.0" encoding="utf-8"?>
<Properties xmlns="http://schemas.openxmlformats.org/officeDocument/2006/extended-properties" xmlns:vt="http://schemas.openxmlformats.org/officeDocument/2006/docPropsVTypes">
  <Template>blank</Template>
  <Application>Microsoft Office PowerPoint</Application>
  <PresentationFormat>Breitbild</PresentationFormat>
  <Slides>14</Slides>
  <Notes>2</Notes>
  <HiddenSlides>0</HiddenSlides>
  <ScaleCrop>false</ScaleCrop>
  <HeadingPairs>
    <vt:vector size="4" baseType="variant">
      <vt:variant>
        <vt:lpstr>Design</vt:lpstr>
      </vt:variant>
      <vt:variant>
        <vt:i4>2</vt:i4>
      </vt:variant>
      <vt:variant>
        <vt:lpstr>Folientitel</vt:lpstr>
      </vt:variant>
      <vt:variant>
        <vt:i4>14</vt:i4>
      </vt:variant>
    </vt:vector>
  </HeadingPairs>
  <TitlesOfParts>
    <vt:vector size="16" baseType="lpstr">
      <vt:lpstr>SCHOTT LIGHT</vt:lpstr>
      <vt:lpstr>SCHOTT DARK</vt:lpstr>
      <vt:lpstr>PowerPoint-Präsentation</vt:lpstr>
      <vt:lpstr>Ablauf Azubi Sicherheitswoche</vt:lpstr>
      <vt:lpstr>Key Takeaways</vt:lpstr>
      <vt:lpstr>PowerPoint-Präsentation</vt:lpstr>
      <vt:lpstr>Faktoren einer erhöhten Risikobereitschaft</vt:lpstr>
      <vt:lpstr>Risikokompetenz: eine Definition</vt:lpstr>
      <vt:lpstr>PowerPoint-Präsentation</vt:lpstr>
      <vt:lpstr>Wissensvermittelung Risikokompetenz</vt:lpstr>
      <vt:lpstr>Beispiel Arbeitsblatt „Gefährdungen und potenzielle Folgen erkennen“</vt:lpstr>
      <vt:lpstr>Beispiel Aufgabenblatt – Lernstation MFFZ</vt:lpstr>
      <vt:lpstr>Beispiel Microlearning </vt:lpstr>
      <vt:lpstr>Schulung Azubi SiBe</vt:lpstr>
      <vt:lpstr>PowerPoint-Präsentation</vt:lpstr>
      <vt:lpstr>Vorteile des Konzepts</vt:lpstr>
    </vt:vector>
  </TitlesOfParts>
  <Company>Schott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Arbeitssicherheitswoche - Azubis</dc:title>
  <dc:creator>Sven Schmitt</dc:creator>
  <cp:keywords>Unclassified/Public</cp:keywords>
  <cp:revision>4</cp:revision>
  <dcterms:created xsi:type="dcterms:W3CDTF">2023-01-13T08:06:06Z</dcterms:created>
  <dcterms:modified xsi:type="dcterms:W3CDTF">2024-07-03T07:36:31Z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lassifizierung">
    <vt:lpwstr>Unclassified/Public</vt:lpwstr>
  </property>
  <property fmtid="{D5CDD505-2E9C-101B-9397-08002B2CF9AE}" pid="3" name="Klassifizierungs-Id">
    <vt:lpwstr>85833B30A0A94097AF778A115A4505DD</vt:lpwstr>
  </property>
  <property fmtid="{D5CDD505-2E9C-101B-9397-08002B2CF9AE}" pid="4" name="Klassifizierungs-Datum">
    <vt:lpwstr>01/13/2023 12:20:41</vt:lpwstr>
  </property>
  <property fmtid="{D5CDD505-2E9C-101B-9397-08002B2CF9AE}" pid="5" name="NovaPath-SeverityName">
    <vt:lpwstr>Undefiniert</vt:lpwstr>
  </property>
  <property fmtid="{D5CDD505-2E9C-101B-9397-08002B2CF9AE}" pid="6" name="NovaPath-SeverityLevel">
    <vt:lpwstr>0</vt:lpwstr>
  </property>
  <property fmtid="{D5CDD505-2E9C-101B-9397-08002B2CF9AE}" pid="7" name="ClassificationDLP">
    <vt:lpwstr>schott_public</vt:lpwstr>
  </property>
  <property fmtid="{D5CDD505-2E9C-101B-9397-08002B2CF9AE}" pid="8" name="Dokumenten-ID">
    <vt:lpwstr>KORSH3LPSDQP84Q7K9SX7DM0TD</vt:lpwstr>
  </property>
  <property fmtid="{D5CDD505-2E9C-101B-9397-08002B2CF9AE}" pid="9" name="NovaPath-Version">
    <vt:lpwstr>6.8.7.16122</vt:lpwstr>
  </property>
  <property fmtid="{D5CDD505-2E9C-101B-9397-08002B2CF9AE}" pid="10" name="ClassificationContentMarkingFooterText">
    <vt:lpwstr>Internal</vt:lpwstr>
  </property>
  <property fmtid="{D5CDD505-2E9C-101B-9397-08002B2CF9AE}" pid="11" name="ContentTypeId">
    <vt:lpwstr>0x010100CFBE5A711088E94B913495E9EF5C06E7</vt:lpwstr>
  </property>
  <property fmtid="{D5CDD505-2E9C-101B-9397-08002B2CF9AE}" pid="12" name="MediaServiceImageTags">
    <vt:lpwstr/>
  </property>
</Properties>
</file>